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8" r:id="rId3"/>
    <p:sldId id="264" r:id="rId4"/>
    <p:sldId id="303" r:id="rId5"/>
    <p:sldId id="261" r:id="rId6"/>
    <p:sldId id="304" r:id="rId7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92"/>
    <a:srgbClr val="23AAFF"/>
    <a:srgbClr val="63BFFF"/>
    <a:srgbClr val="FFFFFF"/>
    <a:srgbClr val="0FA2FF"/>
    <a:srgbClr val="B7E2FF"/>
    <a:srgbClr val="BFDEEF"/>
    <a:srgbClr val="DAE3F5"/>
    <a:srgbClr val="3089C1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468A6D-FD57-445B-983A-14EA8F392B02}" styleName="{9007f31c-41a2-438a-a62f-a73b1a99f2de}">
    <a:band1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top>
            <a:ln w="12700" cmpd="sng">
              <a:solidFill>
                <a:srgbClr val="DDDDDD"/>
              </a:solidFill>
            </a:ln>
          </a:top>
          <a:bottom>
            <a:ln w="12700" cmpd="sng">
              <a:solidFill>
                <a:srgbClr val="DDDDDD"/>
              </a:solidFill>
            </a:ln>
          </a:bottom>
        </a:tcBdr>
        <a:fill>
          <a:solidFill>
            <a:srgbClr val="EAEAEA"/>
          </a:solidFill>
        </a:fill>
      </a:tcStyle>
    </a:band2H>
    <a:firstRow>
      <a:tcTxStyle>
        <a:fontRef idx="none">
          <a:prstClr val="black"/>
        </a:fontRef>
      </a:tcTxStyle>
      <a:tcStyle>
        <a:tcBdr/>
        <a:fill>
          <a:solidFill>
            <a:srgbClr val="8BADDA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02" y="78"/>
      </p:cViewPr>
      <p:guideLst>
        <p:guide orient="horz" pos="215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5.png"/><Relationship Id="rId2" Type="http://schemas.openxmlformats.org/officeDocument/2006/relationships/tags" Target="../tags/tag9.xml"/><Relationship Id="rId16" Type="http://schemas.openxmlformats.org/officeDocument/2006/relationships/image" Target="../media/image4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3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7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4.png"/><Relationship Id="rId5" Type="http://schemas.openxmlformats.org/officeDocument/2006/relationships/tags" Target="../tags/tag24.xml"/><Relationship Id="rId10" Type="http://schemas.openxmlformats.org/officeDocument/2006/relationships/image" Target="../media/image6.jpeg"/><Relationship Id="rId4" Type="http://schemas.openxmlformats.org/officeDocument/2006/relationships/tags" Target="../tags/tag23.xml"/><Relationship Id="rId9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10" Type="http://schemas.openxmlformats.org/officeDocument/2006/relationships/image" Target="../media/image9.pn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4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12.svg"/><Relationship Id="rId5" Type="http://schemas.openxmlformats.org/officeDocument/2006/relationships/tags" Target="../tags/tag43.xml"/><Relationship Id="rId10" Type="http://schemas.openxmlformats.org/officeDocument/2006/relationships/image" Target="../media/image11.png"/><Relationship Id="rId4" Type="http://schemas.openxmlformats.org/officeDocument/2006/relationships/tags" Target="../tags/tag42.xml"/><Relationship Id="rId9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7.xml"/><Relationship Id="rId7" Type="http://schemas.openxmlformats.org/officeDocument/2006/relationships/image" Target="../media/image14.sv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17.png"/><Relationship Id="rId4" Type="http://schemas.openxmlformats.org/officeDocument/2006/relationships/tags" Target="../tags/tag48.xml"/><Relationship Id="rId9" Type="http://schemas.openxmlformats.org/officeDocument/2006/relationships/image" Target="../media/image16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/Users/Zoe/Desktop/图片1.png图片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4"/>
          <a:srcRect t="19950" b="1685"/>
          <a:stretch>
            <a:fillRect/>
          </a:stretch>
        </p:blipFill>
        <p:spPr>
          <a:xfrm>
            <a:off x="0" y="-3810"/>
            <a:ext cx="12192000" cy="6494780"/>
          </a:xfrm>
          <a:custGeom>
            <a:avLst/>
            <a:gdLst>
              <a:gd name="connsiteX0" fmla="*/ 0 w 12192000"/>
              <a:gd name="connsiteY0" fmla="*/ 0 h 6080998"/>
              <a:gd name="connsiteX1" fmla="*/ 12192000 w 12192000"/>
              <a:gd name="connsiteY1" fmla="*/ 0 h 6080998"/>
              <a:gd name="connsiteX2" fmla="*/ 12192000 w 12192000"/>
              <a:gd name="connsiteY2" fmla="*/ 5393297 h 6080998"/>
              <a:gd name="connsiteX3" fmla="*/ 12115704 w 12192000"/>
              <a:gd name="connsiteY3" fmla="*/ 5414196 h 6080998"/>
              <a:gd name="connsiteX4" fmla="*/ 6248400 w 12192000"/>
              <a:gd name="connsiteY4" fmla="*/ 6080998 h 6080998"/>
              <a:gd name="connsiteX5" fmla="*/ 381098 w 12192000"/>
              <a:gd name="connsiteY5" fmla="*/ 5414196 h 6080998"/>
              <a:gd name="connsiteX6" fmla="*/ 0 w 12192000"/>
              <a:gd name="connsiteY6" fmla="*/ 5309803 h 608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80998">
                <a:moveTo>
                  <a:pt x="0" y="0"/>
                </a:moveTo>
                <a:lnTo>
                  <a:pt x="12192000" y="0"/>
                </a:lnTo>
                <a:lnTo>
                  <a:pt x="12192000" y="5393297"/>
                </a:lnTo>
                <a:lnTo>
                  <a:pt x="12115704" y="5414196"/>
                </a:lnTo>
                <a:cubicBezTo>
                  <a:pt x="10413628" y="5836797"/>
                  <a:pt x="8402716" y="6080998"/>
                  <a:pt x="6248400" y="6080998"/>
                </a:cubicBezTo>
                <a:cubicBezTo>
                  <a:pt x="4094087" y="6080998"/>
                  <a:pt x="2083173" y="5836797"/>
                  <a:pt x="381098" y="5414196"/>
                </a:cubicBezTo>
                <a:lnTo>
                  <a:pt x="0" y="5309803"/>
                </a:lnTo>
                <a:close/>
              </a:path>
            </a:pathLst>
          </a:custGeom>
        </p:spPr>
      </p:pic>
      <p:sp>
        <p:nvSpPr>
          <p:cNvPr id="36" name="矩形 35"/>
          <p:cNvSpPr/>
          <p:nvPr userDrawn="1">
            <p:custDataLst>
              <p:tags r:id="rId2"/>
            </p:custDataLst>
          </p:nvPr>
        </p:nvSpPr>
        <p:spPr>
          <a:xfrm>
            <a:off x="14605" y="-3810"/>
            <a:ext cx="12192000" cy="6862445"/>
          </a:xfrm>
          <a:prstGeom prst="rect">
            <a:avLst/>
          </a:prstGeom>
          <a:solidFill>
            <a:srgbClr val="005392">
              <a:alpha val="93000"/>
            </a:srgb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-14547" y="5329071"/>
            <a:ext cx="12221063" cy="1995009"/>
            <a:chOff x="-14547" y="5076103"/>
            <a:chExt cx="12221063" cy="2316012"/>
          </a:xfrm>
        </p:grpSpPr>
        <p:sp>
          <p:nvSpPr>
            <p:cNvPr id="87" name="任意多边形: 形状 86"/>
            <p:cNvSpPr/>
            <p:nvPr>
              <p:custDataLst>
                <p:tags r:id="rId5"/>
              </p:custDataLst>
            </p:nvPr>
          </p:nvSpPr>
          <p:spPr>
            <a:xfrm flipH="1">
              <a:off x="-14523" y="5076103"/>
              <a:ext cx="12206524" cy="1507779"/>
            </a:xfrm>
            <a:custGeom>
              <a:avLst/>
              <a:gdLst>
                <a:gd name="connsiteX0" fmla="*/ 0 w 12206524"/>
                <a:gd name="connsiteY0" fmla="*/ 0 h 1507779"/>
                <a:gd name="connsiteX1" fmla="*/ 0 w 12206524"/>
                <a:gd name="connsiteY1" fmla="*/ 1507779 h 1507779"/>
                <a:gd name="connsiteX2" fmla="*/ 12206524 w 12206524"/>
                <a:gd name="connsiteY2" fmla="*/ 1507779 h 1507779"/>
                <a:gd name="connsiteX3" fmla="*/ 12206524 w 12206524"/>
                <a:gd name="connsiteY3" fmla="*/ 66880 h 1507779"/>
                <a:gd name="connsiteX4" fmla="*/ 12112436 w 12206524"/>
                <a:gd name="connsiteY4" fmla="*/ 76103 h 1507779"/>
                <a:gd name="connsiteX5" fmla="*/ 6918320 w 12206524"/>
                <a:gd name="connsiteY5" fmla="*/ 885821 h 1507779"/>
                <a:gd name="connsiteX6" fmla="*/ 6283078 w 12206524"/>
                <a:gd name="connsiteY6" fmla="*/ 998592 h 1507779"/>
                <a:gd name="connsiteX7" fmla="*/ 6250162 w 12206524"/>
                <a:gd name="connsiteY7" fmla="*/ 996269 h 1507779"/>
                <a:gd name="connsiteX8" fmla="*/ 576624 w 12206524"/>
                <a:gd name="connsiteY8" fmla="*/ 148931 h 150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06524" h="1507779">
                  <a:moveTo>
                    <a:pt x="0" y="0"/>
                  </a:moveTo>
                  <a:lnTo>
                    <a:pt x="0" y="1507779"/>
                  </a:lnTo>
                  <a:lnTo>
                    <a:pt x="12206524" y="1507779"/>
                  </a:lnTo>
                  <a:lnTo>
                    <a:pt x="12206524" y="66880"/>
                  </a:lnTo>
                  <a:lnTo>
                    <a:pt x="12112436" y="76103"/>
                  </a:lnTo>
                  <a:cubicBezTo>
                    <a:pt x="10775563" y="218811"/>
                    <a:pt x="8715582" y="568332"/>
                    <a:pt x="6918320" y="885821"/>
                  </a:cubicBezTo>
                  <a:lnTo>
                    <a:pt x="6283078" y="998592"/>
                  </a:lnTo>
                  <a:lnTo>
                    <a:pt x="6250162" y="996269"/>
                  </a:lnTo>
                  <a:cubicBezTo>
                    <a:pt x="4405739" y="850542"/>
                    <a:pt x="2429848" y="594878"/>
                    <a:pt x="576624" y="148931"/>
                  </a:cubicBezTo>
                  <a:close/>
                </a:path>
              </a:pathLst>
            </a:custGeom>
            <a:noFill/>
            <a:ln w="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81" name="任意多边形: 形状 80"/>
            <p:cNvSpPr/>
            <p:nvPr>
              <p:custDataLst>
                <p:tags r:id="rId6"/>
              </p:custDataLst>
            </p:nvPr>
          </p:nvSpPr>
          <p:spPr bwMode="auto">
            <a:xfrm>
              <a:off x="6622935" y="6973015"/>
              <a:ext cx="482600" cy="419100"/>
            </a:xfrm>
            <a:custGeom>
              <a:avLst/>
              <a:gdLst>
                <a:gd name="connsiteX0" fmla="*/ 252411 w 358071"/>
                <a:gd name="connsiteY0" fmla="*/ 0 h 272167"/>
                <a:gd name="connsiteX1" fmla="*/ 258281 w 358071"/>
                <a:gd name="connsiteY1" fmla="*/ 0 h 272167"/>
                <a:gd name="connsiteX2" fmla="*/ 287631 w 358071"/>
                <a:gd name="connsiteY2" fmla="*/ 47333 h 272167"/>
                <a:gd name="connsiteX3" fmla="*/ 311111 w 358071"/>
                <a:gd name="connsiteY3" fmla="*/ 47333 h 272167"/>
                <a:gd name="connsiteX4" fmla="*/ 334591 w 358071"/>
                <a:gd name="connsiteY4" fmla="*/ 82833 h 272167"/>
                <a:gd name="connsiteX5" fmla="*/ 322851 w 358071"/>
                <a:gd name="connsiteY5" fmla="*/ 94667 h 272167"/>
                <a:gd name="connsiteX6" fmla="*/ 358071 w 358071"/>
                <a:gd name="connsiteY6" fmla="*/ 183417 h 272167"/>
                <a:gd name="connsiteX7" fmla="*/ 334591 w 358071"/>
                <a:gd name="connsiteY7" fmla="*/ 254417 h 272167"/>
                <a:gd name="connsiteX8" fmla="*/ 328721 w 358071"/>
                <a:gd name="connsiteY8" fmla="*/ 248501 h 272167"/>
                <a:gd name="connsiteX9" fmla="*/ 281761 w 358071"/>
                <a:gd name="connsiteY9" fmla="*/ 118334 h 272167"/>
                <a:gd name="connsiteX10" fmla="*/ 146751 w 358071"/>
                <a:gd name="connsiteY10" fmla="*/ 195250 h 272167"/>
                <a:gd name="connsiteX11" fmla="*/ 35220 w 358071"/>
                <a:gd name="connsiteY11" fmla="*/ 260334 h 272167"/>
                <a:gd name="connsiteX12" fmla="*/ 11740 w 358071"/>
                <a:gd name="connsiteY12" fmla="*/ 272167 h 272167"/>
                <a:gd name="connsiteX13" fmla="*/ 0 w 358071"/>
                <a:gd name="connsiteY13" fmla="*/ 248501 h 272167"/>
                <a:gd name="connsiteX14" fmla="*/ 0 w 358071"/>
                <a:gd name="connsiteY14" fmla="*/ 236667 h 272167"/>
                <a:gd name="connsiteX15" fmla="*/ 176101 w 358071"/>
                <a:gd name="connsiteY15" fmla="*/ 136084 h 272167"/>
                <a:gd name="connsiteX16" fmla="*/ 181971 w 358071"/>
                <a:gd name="connsiteY16" fmla="*/ 124250 h 272167"/>
                <a:gd name="connsiteX17" fmla="*/ 252411 w 358071"/>
                <a:gd name="connsiteY17" fmla="*/ 76917 h 272167"/>
                <a:gd name="connsiteX18" fmla="*/ 217191 w 358071"/>
                <a:gd name="connsiteY18" fmla="*/ 23667 h 272167"/>
                <a:gd name="connsiteX19" fmla="*/ 217191 w 358071"/>
                <a:gd name="connsiteY19" fmla="*/ 17750 h 272167"/>
                <a:gd name="connsiteX20" fmla="*/ 252411 w 358071"/>
                <a:gd name="connsiteY20" fmla="*/ 0 h 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8071" h="272167">
                  <a:moveTo>
                    <a:pt x="252411" y="0"/>
                  </a:moveTo>
                  <a:cubicBezTo>
                    <a:pt x="258281" y="0"/>
                    <a:pt x="258281" y="0"/>
                    <a:pt x="258281" y="0"/>
                  </a:cubicBezTo>
                  <a:cubicBezTo>
                    <a:pt x="287631" y="47333"/>
                    <a:pt x="287631" y="47333"/>
                    <a:pt x="287631" y="47333"/>
                  </a:cubicBezTo>
                  <a:cubicBezTo>
                    <a:pt x="311111" y="47333"/>
                    <a:pt x="311111" y="47333"/>
                    <a:pt x="311111" y="47333"/>
                  </a:cubicBezTo>
                  <a:cubicBezTo>
                    <a:pt x="334591" y="82833"/>
                    <a:pt x="334591" y="82833"/>
                    <a:pt x="334591" y="82833"/>
                  </a:cubicBezTo>
                  <a:cubicBezTo>
                    <a:pt x="328721" y="82833"/>
                    <a:pt x="322851" y="88750"/>
                    <a:pt x="322851" y="94667"/>
                  </a:cubicBezTo>
                  <a:cubicBezTo>
                    <a:pt x="334591" y="118334"/>
                    <a:pt x="352201" y="153834"/>
                    <a:pt x="358071" y="183417"/>
                  </a:cubicBezTo>
                  <a:cubicBezTo>
                    <a:pt x="358071" y="195250"/>
                    <a:pt x="352201" y="242584"/>
                    <a:pt x="334591" y="254417"/>
                  </a:cubicBezTo>
                  <a:cubicBezTo>
                    <a:pt x="334591" y="254417"/>
                    <a:pt x="328721" y="254417"/>
                    <a:pt x="328721" y="248501"/>
                  </a:cubicBezTo>
                  <a:cubicBezTo>
                    <a:pt x="328721" y="207084"/>
                    <a:pt x="316981" y="165667"/>
                    <a:pt x="281761" y="118334"/>
                  </a:cubicBezTo>
                  <a:cubicBezTo>
                    <a:pt x="275891" y="118334"/>
                    <a:pt x="152621" y="189334"/>
                    <a:pt x="146751" y="195250"/>
                  </a:cubicBezTo>
                  <a:cubicBezTo>
                    <a:pt x="105661" y="218917"/>
                    <a:pt x="64570" y="236667"/>
                    <a:pt x="35220" y="260334"/>
                  </a:cubicBezTo>
                  <a:cubicBezTo>
                    <a:pt x="23480" y="266251"/>
                    <a:pt x="17610" y="266251"/>
                    <a:pt x="11740" y="272167"/>
                  </a:cubicBezTo>
                  <a:cubicBezTo>
                    <a:pt x="5870" y="266251"/>
                    <a:pt x="0" y="254417"/>
                    <a:pt x="0" y="248501"/>
                  </a:cubicBezTo>
                  <a:cubicBezTo>
                    <a:pt x="0" y="242584"/>
                    <a:pt x="0" y="236667"/>
                    <a:pt x="0" y="236667"/>
                  </a:cubicBezTo>
                  <a:cubicBezTo>
                    <a:pt x="46960" y="213001"/>
                    <a:pt x="129141" y="159750"/>
                    <a:pt x="176101" y="136084"/>
                  </a:cubicBezTo>
                  <a:cubicBezTo>
                    <a:pt x="176101" y="136084"/>
                    <a:pt x="181971" y="130167"/>
                    <a:pt x="181971" y="124250"/>
                  </a:cubicBezTo>
                  <a:cubicBezTo>
                    <a:pt x="193711" y="118334"/>
                    <a:pt x="252411" y="82833"/>
                    <a:pt x="252411" y="76917"/>
                  </a:cubicBezTo>
                  <a:cubicBezTo>
                    <a:pt x="217191" y="23667"/>
                    <a:pt x="217191" y="23667"/>
                    <a:pt x="217191" y="23667"/>
                  </a:cubicBezTo>
                  <a:cubicBezTo>
                    <a:pt x="217191" y="17750"/>
                    <a:pt x="217191" y="17750"/>
                    <a:pt x="217191" y="17750"/>
                  </a:cubicBezTo>
                  <a:cubicBezTo>
                    <a:pt x="252411" y="0"/>
                    <a:pt x="252411" y="0"/>
                    <a:pt x="252411" y="0"/>
                  </a:cubicBezTo>
                  <a:close/>
                </a:path>
              </a:pathLst>
            </a:custGeom>
            <a:solidFill>
              <a:srgbClr val="025483">
                <a:alpha val="5000"/>
              </a:srgbClr>
            </a:solidFill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89" name="任意多边形: 形状 88"/>
            <p:cNvSpPr/>
            <p:nvPr>
              <p:custDataLst>
                <p:tags r:id="rId7"/>
              </p:custDataLst>
            </p:nvPr>
          </p:nvSpPr>
          <p:spPr>
            <a:xfrm>
              <a:off x="-14533" y="5275430"/>
              <a:ext cx="8592476" cy="1396206"/>
            </a:xfrm>
            <a:custGeom>
              <a:avLst/>
              <a:gdLst>
                <a:gd name="connsiteX0" fmla="*/ 8582483 w 8592476"/>
                <a:gd name="connsiteY0" fmla="*/ 1394637 h 1396206"/>
                <a:gd name="connsiteX1" fmla="*/ 8583304 w 8592476"/>
                <a:gd name="connsiteY1" fmla="*/ 1394637 h 1396206"/>
                <a:gd name="connsiteX2" fmla="*/ 8592476 w 8592476"/>
                <a:gd name="connsiteY2" fmla="*/ 1396206 h 1396206"/>
                <a:gd name="connsiteX3" fmla="*/ 0 w 8592476"/>
                <a:gd name="connsiteY3" fmla="*/ 0 h 1396206"/>
                <a:gd name="connsiteX4" fmla="*/ 370822 w 8592476"/>
                <a:gd name="connsiteY4" fmla="*/ 39529 h 1396206"/>
                <a:gd name="connsiteX5" fmla="*/ 8429554 w 8592476"/>
                <a:gd name="connsiteY5" fmla="*/ 1370626 h 1396206"/>
                <a:gd name="connsiteX6" fmla="*/ 8582483 w 8592476"/>
                <a:gd name="connsiteY6" fmla="*/ 1394637 h 1396206"/>
                <a:gd name="connsiteX7" fmla="*/ 0 w 8592476"/>
                <a:gd name="connsiteY7" fmla="*/ 1394637 h 139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92476" h="1396206">
                  <a:moveTo>
                    <a:pt x="8582483" y="1394637"/>
                  </a:moveTo>
                  <a:lnTo>
                    <a:pt x="8583304" y="1394637"/>
                  </a:lnTo>
                  <a:lnTo>
                    <a:pt x="8592476" y="1396206"/>
                  </a:lnTo>
                  <a:close/>
                  <a:moveTo>
                    <a:pt x="0" y="0"/>
                  </a:moveTo>
                  <a:lnTo>
                    <a:pt x="370822" y="39529"/>
                  </a:lnTo>
                  <a:cubicBezTo>
                    <a:pt x="2752331" y="321565"/>
                    <a:pt x="6959918" y="1133850"/>
                    <a:pt x="8429554" y="1370626"/>
                  </a:cubicBezTo>
                  <a:lnTo>
                    <a:pt x="8582483" y="1394637"/>
                  </a:lnTo>
                  <a:lnTo>
                    <a:pt x="0" y="1394637"/>
                  </a:lnTo>
                  <a:close/>
                </a:path>
              </a:pathLst>
            </a:custGeom>
            <a:solidFill>
              <a:srgbClr val="92D050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88" name="任意多边形: 形状 87"/>
            <p:cNvSpPr/>
            <p:nvPr>
              <p:custDataLst>
                <p:tags r:id="rId8"/>
              </p:custDataLst>
            </p:nvPr>
          </p:nvSpPr>
          <p:spPr>
            <a:xfrm>
              <a:off x="-14528" y="5382111"/>
              <a:ext cx="8592471" cy="1397303"/>
            </a:xfrm>
            <a:custGeom>
              <a:avLst/>
              <a:gdLst>
                <a:gd name="connsiteX0" fmla="*/ 8582478 w 8592471"/>
                <a:gd name="connsiteY0" fmla="*/ 1395734 h 1397303"/>
                <a:gd name="connsiteX1" fmla="*/ 8583299 w 8592471"/>
                <a:gd name="connsiteY1" fmla="*/ 1395734 h 1397303"/>
                <a:gd name="connsiteX2" fmla="*/ 8592471 w 8592471"/>
                <a:gd name="connsiteY2" fmla="*/ 1397303 h 1397303"/>
                <a:gd name="connsiteX3" fmla="*/ 0 w 8592471"/>
                <a:gd name="connsiteY3" fmla="*/ 0 h 1397303"/>
                <a:gd name="connsiteX4" fmla="*/ 94093 w 8592471"/>
                <a:gd name="connsiteY4" fmla="*/ 9398 h 1397303"/>
                <a:gd name="connsiteX5" fmla="*/ 8429549 w 8592471"/>
                <a:gd name="connsiteY5" fmla="*/ 1371723 h 1397303"/>
                <a:gd name="connsiteX6" fmla="*/ 8582478 w 8592471"/>
                <a:gd name="connsiteY6" fmla="*/ 1395734 h 1397303"/>
                <a:gd name="connsiteX7" fmla="*/ 0 w 8592471"/>
                <a:gd name="connsiteY7" fmla="*/ 1395734 h 139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92471" h="1397303">
                  <a:moveTo>
                    <a:pt x="8582478" y="1395734"/>
                  </a:moveTo>
                  <a:lnTo>
                    <a:pt x="8583299" y="1395734"/>
                  </a:lnTo>
                  <a:lnTo>
                    <a:pt x="8592471" y="1397303"/>
                  </a:lnTo>
                  <a:close/>
                  <a:moveTo>
                    <a:pt x="0" y="0"/>
                  </a:moveTo>
                  <a:lnTo>
                    <a:pt x="94093" y="9398"/>
                  </a:lnTo>
                  <a:cubicBezTo>
                    <a:pt x="2411339" y="256758"/>
                    <a:pt x="6901127" y="1125476"/>
                    <a:pt x="8429549" y="1371723"/>
                  </a:cubicBezTo>
                  <a:lnTo>
                    <a:pt x="8582478" y="1395734"/>
                  </a:lnTo>
                  <a:lnTo>
                    <a:pt x="0" y="1395734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93" name="任意多边形: 形状 92"/>
            <p:cNvSpPr/>
            <p:nvPr>
              <p:custDataLst>
                <p:tags r:id="rId9"/>
              </p:custDataLst>
            </p:nvPr>
          </p:nvSpPr>
          <p:spPr>
            <a:xfrm flipH="1">
              <a:off x="-14538" y="5179197"/>
              <a:ext cx="12206538" cy="1507778"/>
            </a:xfrm>
            <a:custGeom>
              <a:avLst/>
              <a:gdLst>
                <a:gd name="connsiteX0" fmla="*/ 0 w 12206538"/>
                <a:gd name="connsiteY0" fmla="*/ 0 h 1507778"/>
                <a:gd name="connsiteX1" fmla="*/ 0 w 12206538"/>
                <a:gd name="connsiteY1" fmla="*/ 1507778 h 1507778"/>
                <a:gd name="connsiteX2" fmla="*/ 12206538 w 12206538"/>
                <a:gd name="connsiteY2" fmla="*/ 1507778 h 1507778"/>
                <a:gd name="connsiteX3" fmla="*/ 12206538 w 12206538"/>
                <a:gd name="connsiteY3" fmla="*/ 1183735 h 1507778"/>
                <a:gd name="connsiteX4" fmla="*/ 11679407 w 12206538"/>
                <a:gd name="connsiteY4" fmla="*/ 1185058 h 1507778"/>
                <a:gd name="connsiteX5" fmla="*/ 576624 w 12206538"/>
                <a:gd name="connsiteY5" fmla="*/ 148930 h 15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06538" h="1507778">
                  <a:moveTo>
                    <a:pt x="0" y="0"/>
                  </a:moveTo>
                  <a:lnTo>
                    <a:pt x="0" y="1507778"/>
                  </a:lnTo>
                  <a:lnTo>
                    <a:pt x="12206538" y="1507778"/>
                  </a:lnTo>
                  <a:lnTo>
                    <a:pt x="12206538" y="1183735"/>
                  </a:lnTo>
                  <a:lnTo>
                    <a:pt x="11679407" y="1185058"/>
                  </a:lnTo>
                  <a:cubicBezTo>
                    <a:pt x="9082278" y="1186387"/>
                    <a:pt x="4547818" y="1104530"/>
                    <a:pt x="576624" y="148930"/>
                  </a:cubicBezTo>
                  <a:close/>
                </a:path>
              </a:pathLst>
            </a:custGeom>
            <a:solidFill>
              <a:srgbClr val="005392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94" name="任意多边形: 形状 93"/>
            <p:cNvSpPr/>
            <p:nvPr>
              <p:custDataLst>
                <p:tags r:id="rId10"/>
              </p:custDataLst>
            </p:nvPr>
          </p:nvSpPr>
          <p:spPr>
            <a:xfrm flipH="1">
              <a:off x="-14543" y="5384787"/>
              <a:ext cx="12206543" cy="1507778"/>
            </a:xfrm>
            <a:custGeom>
              <a:avLst/>
              <a:gdLst>
                <a:gd name="connsiteX0" fmla="*/ 0 w 12206543"/>
                <a:gd name="connsiteY0" fmla="*/ 0 h 1507778"/>
                <a:gd name="connsiteX1" fmla="*/ 0 w 12206543"/>
                <a:gd name="connsiteY1" fmla="*/ 1507778 h 1507778"/>
                <a:gd name="connsiteX2" fmla="*/ 12206543 w 12206543"/>
                <a:gd name="connsiteY2" fmla="*/ 1507778 h 1507778"/>
                <a:gd name="connsiteX3" fmla="*/ 12206543 w 12206543"/>
                <a:gd name="connsiteY3" fmla="*/ 1183735 h 1507778"/>
                <a:gd name="connsiteX4" fmla="*/ 11679407 w 12206543"/>
                <a:gd name="connsiteY4" fmla="*/ 1185058 h 1507778"/>
                <a:gd name="connsiteX5" fmla="*/ 576624 w 12206543"/>
                <a:gd name="connsiteY5" fmla="*/ 148930 h 15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06543" h="1507778">
                  <a:moveTo>
                    <a:pt x="0" y="0"/>
                  </a:moveTo>
                  <a:lnTo>
                    <a:pt x="0" y="1507778"/>
                  </a:lnTo>
                  <a:lnTo>
                    <a:pt x="12206543" y="1507778"/>
                  </a:lnTo>
                  <a:lnTo>
                    <a:pt x="12206543" y="1183735"/>
                  </a:lnTo>
                  <a:lnTo>
                    <a:pt x="11679407" y="1185058"/>
                  </a:lnTo>
                  <a:cubicBezTo>
                    <a:pt x="9082278" y="1186387"/>
                    <a:pt x="4547818" y="1104530"/>
                    <a:pt x="576624" y="148930"/>
                  </a:cubicBez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11"/>
              </p:custDataLst>
            </p:nvPr>
          </p:nvSpPr>
          <p:spPr>
            <a:xfrm flipH="1">
              <a:off x="-14547" y="5729009"/>
              <a:ext cx="12221063" cy="1238415"/>
            </a:xfrm>
            <a:custGeom>
              <a:avLst/>
              <a:gdLst>
                <a:gd name="connsiteX0" fmla="*/ 0 w 12221063"/>
                <a:gd name="connsiteY0" fmla="*/ 0 h 1238415"/>
                <a:gd name="connsiteX1" fmla="*/ 0 w 12221063"/>
                <a:gd name="connsiteY1" fmla="*/ 1238415 h 1238415"/>
                <a:gd name="connsiteX2" fmla="*/ 12221063 w 12221063"/>
                <a:gd name="connsiteY2" fmla="*/ 1238415 h 1238415"/>
                <a:gd name="connsiteX3" fmla="*/ 12221063 w 12221063"/>
                <a:gd name="connsiteY3" fmla="*/ 1187485 h 1238415"/>
                <a:gd name="connsiteX4" fmla="*/ 11693922 w 12221063"/>
                <a:gd name="connsiteY4" fmla="*/ 1188808 h 1238415"/>
                <a:gd name="connsiteX5" fmla="*/ 591139 w 12221063"/>
                <a:gd name="connsiteY5" fmla="*/ 152679 h 123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21063" h="1238415">
                  <a:moveTo>
                    <a:pt x="0" y="0"/>
                  </a:moveTo>
                  <a:lnTo>
                    <a:pt x="0" y="1238415"/>
                  </a:lnTo>
                  <a:lnTo>
                    <a:pt x="12221063" y="1238415"/>
                  </a:lnTo>
                  <a:lnTo>
                    <a:pt x="12221063" y="1187485"/>
                  </a:lnTo>
                  <a:lnTo>
                    <a:pt x="11693922" y="1188808"/>
                  </a:lnTo>
                  <a:cubicBezTo>
                    <a:pt x="9096793" y="1190136"/>
                    <a:pt x="4562333" y="1108279"/>
                    <a:pt x="591139" y="152679"/>
                  </a:cubicBezTo>
                  <a:close/>
                </a:path>
              </a:pathLst>
            </a:custGeom>
            <a:solidFill>
              <a:srgbClr val="92D050"/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12"/>
              </p:custDataLst>
            </p:nvPr>
          </p:nvSpPr>
          <p:spPr>
            <a:xfrm flipH="1">
              <a:off x="2266632" y="5790904"/>
              <a:ext cx="9925368" cy="1168192"/>
            </a:xfrm>
            <a:custGeom>
              <a:avLst/>
              <a:gdLst>
                <a:gd name="connsiteX0" fmla="*/ 0 w 9925368"/>
                <a:gd name="connsiteY0" fmla="*/ 0 h 1168192"/>
                <a:gd name="connsiteX1" fmla="*/ 0 w 9925368"/>
                <a:gd name="connsiteY1" fmla="*/ 1168192 h 1168192"/>
                <a:gd name="connsiteX2" fmla="*/ 9925368 w 9925368"/>
                <a:gd name="connsiteY2" fmla="*/ 1168192 h 1168192"/>
                <a:gd name="connsiteX3" fmla="*/ 9624733 w 9925368"/>
                <a:gd name="connsiteY3" fmla="*/ 1162684 h 1168192"/>
                <a:gd name="connsiteX4" fmla="*/ 406782 w 9925368"/>
                <a:gd name="connsiteY4" fmla="*/ 106631 h 116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5368" h="1168192">
                  <a:moveTo>
                    <a:pt x="0" y="0"/>
                  </a:moveTo>
                  <a:lnTo>
                    <a:pt x="0" y="1168192"/>
                  </a:lnTo>
                  <a:lnTo>
                    <a:pt x="9925368" y="1168192"/>
                  </a:lnTo>
                  <a:lnTo>
                    <a:pt x="9624733" y="1162684"/>
                  </a:lnTo>
                  <a:cubicBezTo>
                    <a:pt x="6990922" y="1101397"/>
                    <a:pt x="3513959" y="877201"/>
                    <a:pt x="406782" y="106631"/>
                  </a:cubicBez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525010" y="1109345"/>
            <a:ext cx="3074035" cy="728345"/>
            <a:chOff x="0" y="1258"/>
            <a:chExt cx="9214" cy="2074"/>
          </a:xfrm>
          <a:effectLst>
            <a:reflection stA="45000" endPos="91000" dir="5400000" sy="-100000" algn="bl" rotWithShape="0"/>
          </a:effectLst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" y="1347"/>
              <a:ext cx="7209" cy="198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8"/>
              <a:ext cx="1984" cy="19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2024/10/10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/Users/Zoe/Desktop/浙商大校园风光/2023040870110033.jpg202304087011003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0"/>
          <a:srcRect t="22975" r="7104" b="7721"/>
          <a:stretch>
            <a:fillRect/>
          </a:stretch>
        </p:blipFill>
        <p:spPr>
          <a:xfrm flipH="1">
            <a:off x="-19050" y="0"/>
            <a:ext cx="12297410" cy="6381115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 flipV="1">
            <a:off x="-19050" y="-635"/>
            <a:ext cx="12302490" cy="6857365"/>
          </a:xfrm>
          <a:prstGeom prst="rect">
            <a:avLst/>
          </a:prstGeom>
          <a:solidFill>
            <a:srgbClr val="005392">
              <a:alpha val="84000"/>
            </a:srgb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-19050" y="3375660"/>
            <a:ext cx="12302490" cy="3869055"/>
            <a:chOff x="-63498" y="2930183"/>
            <a:chExt cx="12255498" cy="3926162"/>
          </a:xfrm>
        </p:grpSpPr>
        <p:sp>
          <p:nvSpPr>
            <p:cNvPr id="22" name="任意多边形: 形状 17"/>
            <p:cNvSpPr/>
            <p:nvPr>
              <p:custDataLst>
                <p:tags r:id="rId5"/>
              </p:custDataLst>
            </p:nvPr>
          </p:nvSpPr>
          <p:spPr bwMode="auto">
            <a:xfrm>
              <a:off x="-63498" y="2930183"/>
              <a:ext cx="12255498" cy="3095053"/>
            </a:xfrm>
            <a:custGeom>
              <a:avLst/>
              <a:gdLst>
                <a:gd name="connsiteX0" fmla="*/ 0 w 12192000"/>
                <a:gd name="connsiteY0" fmla="*/ 0 h 3108931"/>
                <a:gd name="connsiteX1" fmla="*/ 172266 w 12192000"/>
                <a:gd name="connsiteY1" fmla="*/ 178838 h 3108931"/>
                <a:gd name="connsiteX2" fmla="*/ 7653102 w 12192000"/>
                <a:gd name="connsiteY2" fmla="*/ 2873965 h 3108931"/>
                <a:gd name="connsiteX3" fmla="*/ 11898610 w 12192000"/>
                <a:gd name="connsiteY3" fmla="*/ 2137530 h 3108931"/>
                <a:gd name="connsiteX4" fmla="*/ 12192000 w 12192000"/>
                <a:gd name="connsiteY4" fmla="*/ 2021453 h 3108931"/>
                <a:gd name="connsiteX5" fmla="*/ 12192000 w 12192000"/>
                <a:gd name="connsiteY5" fmla="*/ 2737094 h 3108931"/>
                <a:gd name="connsiteX6" fmla="*/ 11735669 w 12192000"/>
                <a:gd name="connsiteY6" fmla="*/ 2810197 h 3108931"/>
                <a:gd name="connsiteX7" fmla="*/ 7594273 w 12192000"/>
                <a:gd name="connsiteY7" fmla="*/ 3108931 h 3108931"/>
                <a:gd name="connsiteX8" fmla="*/ 672678 w 12192000"/>
                <a:gd name="connsiteY8" fmla="*/ 2214866 h 3108931"/>
                <a:gd name="connsiteX9" fmla="*/ 0 w 12192000"/>
                <a:gd name="connsiteY9" fmla="*/ 2000429 h 31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3108931">
                  <a:moveTo>
                    <a:pt x="0" y="0"/>
                  </a:moveTo>
                  <a:lnTo>
                    <a:pt x="172266" y="178838"/>
                  </a:lnTo>
                  <a:cubicBezTo>
                    <a:pt x="1778273" y="1738050"/>
                    <a:pt x="4535594" y="2873965"/>
                    <a:pt x="7653102" y="2873965"/>
                  </a:cubicBezTo>
                  <a:cubicBezTo>
                    <a:pt x="9189901" y="2873965"/>
                    <a:pt x="10634812" y="2600548"/>
                    <a:pt x="11898610" y="2137530"/>
                  </a:cubicBezTo>
                  <a:lnTo>
                    <a:pt x="12192000" y="2021453"/>
                  </a:lnTo>
                  <a:lnTo>
                    <a:pt x="12192000" y="2737094"/>
                  </a:lnTo>
                  <a:lnTo>
                    <a:pt x="11735669" y="2810197"/>
                  </a:lnTo>
                  <a:cubicBezTo>
                    <a:pt x="10440076" y="3004557"/>
                    <a:pt x="9045519" y="3108931"/>
                    <a:pt x="7594273" y="3108931"/>
                  </a:cubicBezTo>
                  <a:cubicBezTo>
                    <a:pt x="5028938" y="3108931"/>
                    <a:pt x="2643177" y="2788031"/>
                    <a:pt x="672678" y="2214866"/>
                  </a:cubicBezTo>
                  <a:lnTo>
                    <a:pt x="0" y="200042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5392"/>
                </a:gs>
                <a:gs pos="100000">
                  <a:srgbClr val="FFFFFF"/>
                </a:gs>
                <a:gs pos="0">
                  <a:srgbClr val="005392"/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3" name="任意多边形: 形状 19"/>
            <p:cNvSpPr/>
            <p:nvPr>
              <p:custDataLst>
                <p:tags r:id="rId6"/>
              </p:custDataLst>
            </p:nvPr>
          </p:nvSpPr>
          <p:spPr bwMode="auto">
            <a:xfrm>
              <a:off x="0" y="3905402"/>
              <a:ext cx="12192000" cy="2104214"/>
            </a:xfrm>
            <a:custGeom>
              <a:avLst/>
              <a:gdLst>
                <a:gd name="connsiteX0" fmla="*/ 0 w 12192000"/>
                <a:gd name="connsiteY0" fmla="*/ 0 h 2104214"/>
                <a:gd name="connsiteX1" fmla="*/ 238290 w 12192000"/>
                <a:gd name="connsiteY1" fmla="*/ 149806 h 2104214"/>
                <a:gd name="connsiteX2" fmla="*/ 7592848 w 12192000"/>
                <a:gd name="connsiteY2" fmla="*/ 2049284 h 2104214"/>
                <a:gd name="connsiteX3" fmla="*/ 12124670 w 12192000"/>
                <a:gd name="connsiteY3" fmla="*/ 1388533 h 2104214"/>
                <a:gd name="connsiteX4" fmla="*/ 12192000 w 12192000"/>
                <a:gd name="connsiteY4" fmla="*/ 1366695 h 2104214"/>
                <a:gd name="connsiteX5" fmla="*/ 12192000 w 12192000"/>
                <a:gd name="connsiteY5" fmla="*/ 1732377 h 2104214"/>
                <a:gd name="connsiteX6" fmla="*/ 11736125 w 12192000"/>
                <a:gd name="connsiteY6" fmla="*/ 1805480 h 2104214"/>
                <a:gd name="connsiteX7" fmla="*/ 7598878 w 12192000"/>
                <a:gd name="connsiteY7" fmla="*/ 2104214 h 2104214"/>
                <a:gd name="connsiteX8" fmla="*/ 268827 w 12192000"/>
                <a:gd name="connsiteY8" fmla="*/ 1083492 h 2104214"/>
                <a:gd name="connsiteX9" fmla="*/ 0 w 12192000"/>
                <a:gd name="connsiteY9" fmla="*/ 993770 h 210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2104214">
                  <a:moveTo>
                    <a:pt x="0" y="0"/>
                  </a:moveTo>
                  <a:lnTo>
                    <a:pt x="238290" y="149806"/>
                  </a:lnTo>
                  <a:cubicBezTo>
                    <a:pt x="2143218" y="1292782"/>
                    <a:pt x="4739424" y="2049284"/>
                    <a:pt x="7592848" y="2049284"/>
                  </a:cubicBezTo>
                  <a:cubicBezTo>
                    <a:pt x="9214177" y="2049284"/>
                    <a:pt x="10750636" y="1806034"/>
                    <a:pt x="12124670" y="1388533"/>
                  </a:cubicBezTo>
                  <a:lnTo>
                    <a:pt x="12192000" y="1366695"/>
                  </a:lnTo>
                  <a:lnTo>
                    <a:pt x="12192000" y="1732377"/>
                  </a:lnTo>
                  <a:lnTo>
                    <a:pt x="11736125" y="1805480"/>
                  </a:lnTo>
                  <a:cubicBezTo>
                    <a:pt x="10441830" y="1999840"/>
                    <a:pt x="9048670" y="2104214"/>
                    <a:pt x="7598878" y="2104214"/>
                  </a:cubicBezTo>
                  <a:cubicBezTo>
                    <a:pt x="4853060" y="2104214"/>
                    <a:pt x="2313176" y="1735833"/>
                    <a:pt x="268827" y="1083492"/>
                  </a:cubicBezTo>
                  <a:lnTo>
                    <a:pt x="0" y="99377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4F7FB">
                    <a:lumMod val="20000"/>
                    <a:lumOff val="80000"/>
                  </a:srgbClr>
                </a:gs>
                <a:gs pos="0">
                  <a:srgbClr val="F4F7FB">
                    <a:lumMod val="20000"/>
                    <a:lumOff val="80000"/>
                  </a:srgbClr>
                </a:gs>
                <a:gs pos="0">
                  <a:srgbClr val="F4F7FB">
                    <a:lumMod val="60000"/>
                    <a:lumOff val="4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24" name="任意多边形: 形状 13"/>
            <p:cNvSpPr/>
            <p:nvPr>
              <p:custDataLst>
                <p:tags r:id="rId7"/>
              </p:custDataLst>
            </p:nvPr>
          </p:nvSpPr>
          <p:spPr bwMode="auto">
            <a:xfrm>
              <a:off x="-63498" y="4201291"/>
              <a:ext cx="12255498" cy="1829618"/>
            </a:xfrm>
            <a:custGeom>
              <a:avLst/>
              <a:gdLst>
                <a:gd name="connsiteX0" fmla="*/ 0 w 12201526"/>
                <a:gd name="connsiteY0" fmla="*/ 0 h 1837822"/>
                <a:gd name="connsiteX1" fmla="*/ 7648578 w 12201526"/>
                <a:gd name="connsiteY1" fmla="*/ 1787738 h 1837822"/>
                <a:gd name="connsiteX2" fmla="*/ 12134872 w 12201526"/>
                <a:gd name="connsiteY2" fmla="*/ 1246073 h 1837822"/>
                <a:gd name="connsiteX3" fmla="*/ 12201526 w 12201526"/>
                <a:gd name="connsiteY3" fmla="*/ 1227851 h 1837822"/>
                <a:gd name="connsiteX4" fmla="*/ 12201526 w 12201526"/>
                <a:gd name="connsiteY4" fmla="*/ 1465985 h 1837822"/>
                <a:gd name="connsiteX5" fmla="*/ 11750231 w 12201526"/>
                <a:gd name="connsiteY5" fmla="*/ 1539088 h 1837822"/>
                <a:gd name="connsiteX6" fmla="*/ 7654548 w 12201526"/>
                <a:gd name="connsiteY6" fmla="*/ 1837822 h 1837822"/>
                <a:gd name="connsiteX7" fmla="*/ 0 w 12201526"/>
                <a:gd name="connsiteY7" fmla="*/ 682871 h 1837822"/>
                <a:gd name="connsiteX8" fmla="*/ 0 w 12201526"/>
                <a:gd name="connsiteY8" fmla="*/ 607141 h 1837822"/>
                <a:gd name="connsiteX9" fmla="*/ 0 w 12201526"/>
                <a:gd name="connsiteY9" fmla="*/ 0 h 183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01526" h="1837822">
                  <a:moveTo>
                    <a:pt x="0" y="0"/>
                  </a:moveTo>
                  <a:cubicBezTo>
                    <a:pt x="1912145" y="1097905"/>
                    <a:pt x="4635501" y="1787738"/>
                    <a:pt x="7648578" y="1787738"/>
                  </a:cubicBezTo>
                  <a:cubicBezTo>
                    <a:pt x="9253619" y="1787738"/>
                    <a:pt x="10774642" y="1593419"/>
                    <a:pt x="12134872" y="1246073"/>
                  </a:cubicBezTo>
                  <a:lnTo>
                    <a:pt x="12201526" y="1227851"/>
                  </a:lnTo>
                  <a:lnTo>
                    <a:pt x="12201526" y="1465985"/>
                  </a:lnTo>
                  <a:lnTo>
                    <a:pt x="11750231" y="1539088"/>
                  </a:lnTo>
                  <a:cubicBezTo>
                    <a:pt x="10468939" y="1733448"/>
                    <a:pt x="9089775" y="1837822"/>
                    <a:pt x="7654548" y="1837822"/>
                  </a:cubicBezTo>
                  <a:cubicBezTo>
                    <a:pt x="4755099" y="1837822"/>
                    <a:pt x="2087604" y="1418686"/>
                    <a:pt x="0" y="682871"/>
                  </a:cubicBezTo>
                  <a:lnTo>
                    <a:pt x="0" y="607141"/>
                  </a:lnTo>
                  <a:cubicBezTo>
                    <a:pt x="0" y="417673"/>
                    <a:pt x="0" y="215573"/>
                    <a:pt x="0" y="0"/>
                  </a:cubicBezTo>
                  <a:close/>
                </a:path>
              </a:pathLst>
            </a:custGeom>
            <a:solidFill>
              <a:srgbClr val="005392">
                <a:alpha val="67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任意多边形: 形状 15"/>
            <p:cNvSpPr/>
            <p:nvPr>
              <p:custDataLst>
                <p:tags r:id="rId8"/>
              </p:custDataLst>
            </p:nvPr>
          </p:nvSpPr>
          <p:spPr bwMode="auto">
            <a:xfrm>
              <a:off x="-63498" y="4865148"/>
              <a:ext cx="12255498" cy="1991197"/>
            </a:xfrm>
            <a:custGeom>
              <a:avLst/>
              <a:gdLst>
                <a:gd name="connsiteX0" fmla="*/ 0 w 12192000"/>
                <a:gd name="connsiteY0" fmla="*/ 0 h 2000125"/>
                <a:gd name="connsiteX1" fmla="*/ 388611 w 12192000"/>
                <a:gd name="connsiteY1" fmla="*/ 131018 h 2000125"/>
                <a:gd name="connsiteX2" fmla="*/ 7645022 w 12192000"/>
                <a:gd name="connsiteY2" fmla="*/ 1151740 h 2000125"/>
                <a:gd name="connsiteX3" fmla="*/ 11995645 w 12192000"/>
                <a:gd name="connsiteY3" fmla="*/ 812939 h 2000125"/>
                <a:gd name="connsiteX4" fmla="*/ 12192000 w 12192000"/>
                <a:gd name="connsiteY4" fmla="*/ 778802 h 2000125"/>
                <a:gd name="connsiteX5" fmla="*/ 12192000 w 12192000"/>
                <a:gd name="connsiteY5" fmla="*/ 2000125 h 2000125"/>
                <a:gd name="connsiteX6" fmla="*/ 0 w 12192000"/>
                <a:gd name="connsiteY6" fmla="*/ 2000125 h 2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000125">
                  <a:moveTo>
                    <a:pt x="0" y="0"/>
                  </a:moveTo>
                  <a:lnTo>
                    <a:pt x="388611" y="131018"/>
                  </a:lnTo>
                  <a:cubicBezTo>
                    <a:pt x="2412421" y="783359"/>
                    <a:pt x="4926788" y="1151740"/>
                    <a:pt x="7645022" y="1151740"/>
                  </a:cubicBezTo>
                  <a:cubicBezTo>
                    <a:pt x="9175931" y="1151740"/>
                    <a:pt x="10643052" y="1032985"/>
                    <a:pt x="11995645" y="812939"/>
                  </a:cubicBezTo>
                  <a:lnTo>
                    <a:pt x="12192000" y="778802"/>
                  </a:lnTo>
                  <a:lnTo>
                    <a:pt x="12192000" y="2000125"/>
                  </a:lnTo>
                  <a:lnTo>
                    <a:pt x="0" y="2000125"/>
                  </a:lnTo>
                  <a:close/>
                </a:path>
              </a:pathLst>
            </a:custGeom>
            <a:gradFill>
              <a:gsLst>
                <a:gs pos="0">
                  <a:srgbClr val="006DDF">
                    <a:alpha val="20000"/>
                  </a:srgbClr>
                </a:gs>
                <a:gs pos="100000">
                  <a:srgbClr val="FFFFFF"/>
                </a:gs>
                <a:gs pos="0">
                  <a:srgbClr val="B7E2FF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 userDrawn="1"/>
        </p:nvGrpSpPr>
        <p:grpSpPr>
          <a:xfrm>
            <a:off x="585470" y="670560"/>
            <a:ext cx="2426335" cy="574675"/>
            <a:chOff x="0" y="1258"/>
            <a:chExt cx="9214" cy="2074"/>
          </a:xfrm>
          <a:effectLst/>
        </p:grpSpPr>
        <p:pic>
          <p:nvPicPr>
            <p:cNvPr id="41" name="图片 4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" y="1347"/>
              <a:ext cx="7209" cy="198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8"/>
              <a:ext cx="1984" cy="19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/Users/Zoe/Desktop/浙商大校园风光/2023040878337033.jpg202304087833703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5"/>
          <a:srcRect l="32276" r="18588" b="2448"/>
          <a:stretch>
            <a:fillRect/>
          </a:stretch>
        </p:blipFill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5935136" y="0"/>
            <a:ext cx="184149" cy="6878728"/>
          </a:xfrm>
          <a:prstGeom prst="rect">
            <a:avLst/>
          </a:prstGeom>
          <a:solidFill>
            <a:srgbClr val="005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>
                  <a:alpha val="51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 flipV="1">
            <a:off x="6118860" y="-635"/>
            <a:ext cx="6073775" cy="6857365"/>
          </a:xfrm>
          <a:prstGeom prst="rect">
            <a:avLst/>
          </a:prstGeom>
          <a:solidFill>
            <a:srgbClr val="005392">
              <a:alpha val="80000"/>
            </a:srgb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单圆角矩形 21"/>
          <p:cNvSpPr/>
          <p:nvPr userDrawn="1">
            <p:custDataLst>
              <p:tags r:id="rId1"/>
            </p:custDataLst>
          </p:nvPr>
        </p:nvSpPr>
        <p:spPr>
          <a:xfrm flipH="1">
            <a:off x="823595" y="2178685"/>
            <a:ext cx="2520315" cy="3138170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51" name="单圆角矩形 50"/>
          <p:cNvSpPr/>
          <p:nvPr userDrawn="1">
            <p:custDataLst>
              <p:tags r:id="rId2"/>
            </p:custDataLst>
          </p:nvPr>
        </p:nvSpPr>
        <p:spPr>
          <a:xfrm flipH="1">
            <a:off x="3510280" y="2178685"/>
            <a:ext cx="2520315" cy="3138170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60" name="单圆角矩形 59"/>
          <p:cNvSpPr/>
          <p:nvPr userDrawn="1">
            <p:custDataLst>
              <p:tags r:id="rId3"/>
            </p:custDataLst>
          </p:nvPr>
        </p:nvSpPr>
        <p:spPr>
          <a:xfrm flipH="1">
            <a:off x="6196965" y="2178685"/>
            <a:ext cx="2520315" cy="3138170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67" name="单圆角矩形 66"/>
          <p:cNvSpPr/>
          <p:nvPr userDrawn="1">
            <p:custDataLst>
              <p:tags r:id="rId4"/>
            </p:custDataLst>
          </p:nvPr>
        </p:nvSpPr>
        <p:spPr>
          <a:xfrm flipH="1">
            <a:off x="8883650" y="2178685"/>
            <a:ext cx="2520315" cy="3138170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cxnSp>
        <p:nvCxnSpPr>
          <p:cNvPr id="73" name="直接连接符 72"/>
          <p:cNvCxnSpPr/>
          <p:nvPr userDrawn="1">
            <p:custDataLst>
              <p:tags r:id="rId5"/>
            </p:custDataLst>
          </p:nvPr>
        </p:nvCxnSpPr>
        <p:spPr>
          <a:xfrm flipV="1">
            <a:off x="3128645" y="1261428"/>
            <a:ext cx="8244205" cy="9525"/>
          </a:xfrm>
          <a:prstGeom prst="line">
            <a:avLst/>
          </a:prstGeom>
          <a:ln w="25400">
            <a:solidFill>
              <a:srgbClr val="005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单圆角矩形 51"/>
          <p:cNvSpPr/>
          <p:nvPr userDrawn="1">
            <p:custDataLst>
              <p:tags r:id="rId6"/>
            </p:custDataLst>
          </p:nvPr>
        </p:nvSpPr>
        <p:spPr>
          <a:xfrm flipH="1">
            <a:off x="3128010" y="5854065"/>
            <a:ext cx="9063990" cy="1003935"/>
          </a:xfrm>
          <a:prstGeom prst="round1Rect">
            <a:avLst>
              <a:gd name="adj" fmla="val 50000"/>
            </a:avLst>
          </a:prstGeom>
          <a:solidFill>
            <a:srgbClr val="005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421005"/>
            <a:ext cx="2655570" cy="7239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>
            <p:custDataLst>
              <p:tags r:id="rId8"/>
            </p:custDataLst>
          </p:nvPr>
        </p:nvSpPr>
        <p:spPr>
          <a:xfrm>
            <a:off x="598805" y="6129655"/>
            <a:ext cx="17468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诚</a:t>
            </a:r>
            <a:r>
              <a:rPr lang="en-US" altLang="zh-CN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·</a:t>
            </a: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毅</a:t>
            </a:r>
            <a:r>
              <a:rPr lang="en-US" altLang="zh-CN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·</a:t>
            </a: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勤</a:t>
            </a:r>
            <a:r>
              <a:rPr lang="en-US" altLang="zh-CN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·</a:t>
            </a: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朴</a:t>
            </a:r>
          </a:p>
        </p:txBody>
      </p:sp>
      <p:sp>
        <p:nvSpPr>
          <p:cNvPr id="456" name="path"/>
          <p:cNvSpPr/>
          <p:nvPr userDrawn="1"/>
        </p:nvSpPr>
        <p:spPr>
          <a:xfrm>
            <a:off x="1090015" y="420971"/>
            <a:ext cx="2419722" cy="1957218"/>
          </a:xfrm>
          <a:custGeom>
            <a:avLst/>
            <a:gdLst/>
            <a:ahLst/>
            <a:cxnLst/>
            <a:rect l="0" t="0" r="0" b="0"/>
            <a:pathLst>
              <a:path w="3810" h="3082">
                <a:moveTo>
                  <a:pt x="1732" y="2313"/>
                </a:moveTo>
                <a:lnTo>
                  <a:pt x="1732" y="2458"/>
                </a:lnTo>
                <a:lnTo>
                  <a:pt x="1692" y="2458"/>
                </a:lnTo>
                <a:lnTo>
                  <a:pt x="1692" y="2364"/>
                </a:lnTo>
                <a:cubicBezTo>
                  <a:pt x="1680" y="2372"/>
                  <a:pt x="1667" y="2378"/>
                  <a:pt x="1652" y="2381"/>
                </a:cubicBezTo>
                <a:lnTo>
                  <a:pt x="1652" y="2348"/>
                </a:lnTo>
                <a:cubicBezTo>
                  <a:pt x="1670" y="2340"/>
                  <a:pt x="1686" y="2328"/>
                  <a:pt x="1698" y="2313"/>
                </a:cubicBezTo>
                <a:lnTo>
                  <a:pt x="1732" y="2313"/>
                </a:lnTo>
                <a:close/>
              </a:path>
              <a:path w="3810" h="3082">
                <a:moveTo>
                  <a:pt x="1870" y="2400"/>
                </a:moveTo>
                <a:cubicBezTo>
                  <a:pt x="1865" y="2405"/>
                  <a:pt x="1859" y="2408"/>
                  <a:pt x="1852" y="2409"/>
                </a:cubicBezTo>
                <a:lnTo>
                  <a:pt x="1852" y="2387"/>
                </a:lnTo>
                <a:lnTo>
                  <a:pt x="1854" y="2387"/>
                </a:lnTo>
                <a:cubicBezTo>
                  <a:pt x="1859" y="2387"/>
                  <a:pt x="1864" y="2384"/>
                  <a:pt x="1867" y="2379"/>
                </a:cubicBezTo>
                <a:cubicBezTo>
                  <a:pt x="1871" y="2372"/>
                  <a:pt x="1872" y="2364"/>
                  <a:pt x="1870" y="2356"/>
                </a:cubicBezTo>
                <a:cubicBezTo>
                  <a:pt x="1870" y="2351"/>
                  <a:pt x="1868" y="2346"/>
                  <a:pt x="1865" y="2342"/>
                </a:cubicBezTo>
                <a:cubicBezTo>
                  <a:pt x="1861" y="2339"/>
                  <a:pt x="1857" y="2337"/>
                  <a:pt x="1852" y="2337"/>
                </a:cubicBezTo>
                <a:lnTo>
                  <a:pt x="1852" y="2313"/>
                </a:lnTo>
                <a:cubicBezTo>
                  <a:pt x="1866" y="2314"/>
                  <a:pt x="1879" y="2319"/>
                  <a:pt x="1889" y="2328"/>
                </a:cubicBezTo>
                <a:cubicBezTo>
                  <a:pt x="1901" y="2339"/>
                  <a:pt x="1908" y="2354"/>
                  <a:pt x="1910" y="2369"/>
                </a:cubicBezTo>
                <a:cubicBezTo>
                  <a:pt x="1913" y="2384"/>
                  <a:pt x="1912" y="2399"/>
                  <a:pt x="1908" y="2413"/>
                </a:cubicBezTo>
                <a:cubicBezTo>
                  <a:pt x="1906" y="2426"/>
                  <a:pt x="1899" y="2439"/>
                  <a:pt x="1888" y="2448"/>
                </a:cubicBezTo>
                <a:cubicBezTo>
                  <a:pt x="1878" y="2456"/>
                  <a:pt x="1865" y="2461"/>
                  <a:pt x="1852" y="2460"/>
                </a:cubicBezTo>
                <a:lnTo>
                  <a:pt x="1852" y="2436"/>
                </a:lnTo>
                <a:cubicBezTo>
                  <a:pt x="1857" y="2436"/>
                  <a:pt x="1861" y="2432"/>
                  <a:pt x="1863" y="2428"/>
                </a:cubicBezTo>
                <a:cubicBezTo>
                  <a:pt x="1868" y="2419"/>
                  <a:pt x="1870" y="2410"/>
                  <a:pt x="1871" y="2401"/>
                </a:cubicBezTo>
                <a:lnTo>
                  <a:pt x="1870" y="2400"/>
                </a:lnTo>
                <a:close/>
                <a:moveTo>
                  <a:pt x="1852" y="2409"/>
                </a:moveTo>
                <a:cubicBezTo>
                  <a:pt x="1849" y="2410"/>
                  <a:pt x="1846" y="2411"/>
                  <a:pt x="1842" y="2411"/>
                </a:cubicBezTo>
                <a:cubicBezTo>
                  <a:pt x="1831" y="2411"/>
                  <a:pt x="1820" y="2407"/>
                  <a:pt x="1812" y="2399"/>
                </a:cubicBezTo>
                <a:cubicBezTo>
                  <a:pt x="1792" y="2381"/>
                  <a:pt x="1790" y="2351"/>
                  <a:pt x="1806" y="2330"/>
                </a:cubicBezTo>
                <a:cubicBezTo>
                  <a:pt x="1814" y="2318"/>
                  <a:pt x="1829" y="2313"/>
                  <a:pt x="1847" y="2313"/>
                </a:cubicBezTo>
                <a:lnTo>
                  <a:pt x="1852" y="2313"/>
                </a:lnTo>
                <a:lnTo>
                  <a:pt x="1852" y="2337"/>
                </a:lnTo>
                <a:lnTo>
                  <a:pt x="1851" y="2337"/>
                </a:lnTo>
                <a:cubicBezTo>
                  <a:pt x="1845" y="2337"/>
                  <a:pt x="1840" y="2339"/>
                  <a:pt x="1837" y="2344"/>
                </a:cubicBezTo>
                <a:cubicBezTo>
                  <a:pt x="1833" y="2350"/>
                  <a:pt x="1832" y="2358"/>
                  <a:pt x="1834" y="2371"/>
                </a:cubicBezTo>
                <a:cubicBezTo>
                  <a:pt x="1835" y="2375"/>
                  <a:pt x="1837" y="2378"/>
                  <a:pt x="1839" y="2381"/>
                </a:cubicBezTo>
                <a:cubicBezTo>
                  <a:pt x="1843" y="2385"/>
                  <a:pt x="1847" y="2387"/>
                  <a:pt x="1852" y="2387"/>
                </a:cubicBezTo>
                <a:lnTo>
                  <a:pt x="1852" y="2409"/>
                </a:lnTo>
                <a:lnTo>
                  <a:pt x="1852" y="2409"/>
                </a:lnTo>
                <a:close/>
                <a:moveTo>
                  <a:pt x="1852" y="2460"/>
                </a:moveTo>
                <a:lnTo>
                  <a:pt x="1850" y="2460"/>
                </a:lnTo>
                <a:cubicBezTo>
                  <a:pt x="1838" y="2461"/>
                  <a:pt x="1827" y="2458"/>
                  <a:pt x="1817" y="2452"/>
                </a:cubicBezTo>
                <a:cubicBezTo>
                  <a:pt x="1807" y="2446"/>
                  <a:pt x="1799" y="2437"/>
                  <a:pt x="1797" y="2426"/>
                </a:cubicBezTo>
                <a:lnTo>
                  <a:pt x="1835" y="2422"/>
                </a:lnTo>
                <a:cubicBezTo>
                  <a:pt x="1837" y="2432"/>
                  <a:pt x="1842" y="2436"/>
                  <a:pt x="1850" y="2436"/>
                </a:cubicBezTo>
                <a:lnTo>
                  <a:pt x="1852" y="2436"/>
                </a:lnTo>
                <a:lnTo>
                  <a:pt x="1852" y="2460"/>
                </a:lnTo>
                <a:close/>
              </a:path>
              <a:path w="3810" h="3082">
                <a:moveTo>
                  <a:pt x="2025" y="2313"/>
                </a:moveTo>
                <a:lnTo>
                  <a:pt x="2025" y="2458"/>
                </a:lnTo>
                <a:lnTo>
                  <a:pt x="1985" y="2458"/>
                </a:lnTo>
                <a:lnTo>
                  <a:pt x="1985" y="2364"/>
                </a:lnTo>
                <a:cubicBezTo>
                  <a:pt x="1973" y="2372"/>
                  <a:pt x="1960" y="2378"/>
                  <a:pt x="1946" y="2381"/>
                </a:cubicBezTo>
                <a:lnTo>
                  <a:pt x="1946" y="2348"/>
                </a:lnTo>
                <a:cubicBezTo>
                  <a:pt x="1965" y="2338"/>
                  <a:pt x="1981" y="2327"/>
                  <a:pt x="1991" y="2313"/>
                </a:cubicBezTo>
                <a:lnTo>
                  <a:pt x="2025" y="2313"/>
                </a:lnTo>
                <a:close/>
              </a:path>
              <a:path w="3810" h="3082">
                <a:moveTo>
                  <a:pt x="2171" y="2313"/>
                </a:moveTo>
                <a:lnTo>
                  <a:pt x="2171" y="2458"/>
                </a:lnTo>
                <a:lnTo>
                  <a:pt x="2130" y="2458"/>
                </a:lnTo>
                <a:lnTo>
                  <a:pt x="2130" y="2364"/>
                </a:lnTo>
                <a:cubicBezTo>
                  <a:pt x="2119" y="2372"/>
                  <a:pt x="2106" y="2378"/>
                  <a:pt x="2092" y="2381"/>
                </a:cubicBezTo>
                <a:lnTo>
                  <a:pt x="2092" y="2348"/>
                </a:lnTo>
                <a:cubicBezTo>
                  <a:pt x="2110" y="2339"/>
                  <a:pt x="2125" y="2327"/>
                  <a:pt x="2137" y="2313"/>
                </a:cubicBezTo>
                <a:lnTo>
                  <a:pt x="2171" y="2313"/>
                </a:lnTo>
                <a:close/>
              </a:path>
              <a:path w="3810" h="3082">
                <a:moveTo>
                  <a:pt x="1688" y="2968"/>
                </a:moveTo>
                <a:lnTo>
                  <a:pt x="1688" y="2959"/>
                </a:lnTo>
                <a:lnTo>
                  <a:pt x="1703" y="2959"/>
                </a:lnTo>
                <a:lnTo>
                  <a:pt x="1688" y="2968"/>
                </a:lnTo>
                <a:close/>
                <a:moveTo>
                  <a:pt x="1688" y="2943"/>
                </a:moveTo>
                <a:cubicBezTo>
                  <a:pt x="1772" y="2943"/>
                  <a:pt x="1947" y="2996"/>
                  <a:pt x="1991" y="3082"/>
                </a:cubicBezTo>
                <a:lnTo>
                  <a:pt x="2053" y="3082"/>
                </a:lnTo>
                <a:cubicBezTo>
                  <a:pt x="1969" y="2967"/>
                  <a:pt x="1870" y="2948"/>
                  <a:pt x="1754" y="2917"/>
                </a:cubicBezTo>
                <a:cubicBezTo>
                  <a:pt x="1732" y="2912"/>
                  <a:pt x="1710" y="2908"/>
                  <a:pt x="1688" y="2898"/>
                </a:cubicBezTo>
                <a:lnTo>
                  <a:pt x="1688" y="2898"/>
                </a:lnTo>
                <a:lnTo>
                  <a:pt x="1718" y="2924"/>
                </a:lnTo>
                <a:lnTo>
                  <a:pt x="1688" y="2937"/>
                </a:lnTo>
                <a:lnTo>
                  <a:pt x="1688" y="2943"/>
                </a:lnTo>
                <a:close/>
                <a:moveTo>
                  <a:pt x="1572" y="2810"/>
                </a:moveTo>
                <a:cubicBezTo>
                  <a:pt x="1586" y="2815"/>
                  <a:pt x="1600" y="2820"/>
                  <a:pt x="1613" y="2828"/>
                </a:cubicBezTo>
                <a:cubicBezTo>
                  <a:pt x="1613" y="2824"/>
                  <a:pt x="1611" y="2822"/>
                  <a:pt x="1611" y="2819"/>
                </a:cubicBezTo>
                <a:cubicBezTo>
                  <a:pt x="1603" y="2780"/>
                  <a:pt x="1574" y="2710"/>
                  <a:pt x="1574" y="2710"/>
                </a:cubicBezTo>
                <a:cubicBezTo>
                  <a:pt x="1574" y="2710"/>
                  <a:pt x="1617" y="2749"/>
                  <a:pt x="1634" y="2802"/>
                </a:cubicBezTo>
                <a:cubicBezTo>
                  <a:pt x="1638" y="2815"/>
                  <a:pt x="1643" y="2833"/>
                  <a:pt x="1647" y="2852"/>
                </a:cubicBezTo>
                <a:cubicBezTo>
                  <a:pt x="1658" y="2863"/>
                  <a:pt x="1668" y="2874"/>
                  <a:pt x="1678" y="2886"/>
                </a:cubicBezTo>
                <a:cubicBezTo>
                  <a:pt x="1680" y="2818"/>
                  <a:pt x="1669" y="2750"/>
                  <a:pt x="1644" y="2686"/>
                </a:cubicBezTo>
                <a:cubicBezTo>
                  <a:pt x="1629" y="2647"/>
                  <a:pt x="1604" y="2613"/>
                  <a:pt x="1572" y="2586"/>
                </a:cubicBezTo>
                <a:lnTo>
                  <a:pt x="1572" y="2810"/>
                </a:lnTo>
                <a:lnTo>
                  <a:pt x="1572" y="2810"/>
                </a:lnTo>
                <a:close/>
                <a:moveTo>
                  <a:pt x="1688" y="2898"/>
                </a:moveTo>
                <a:lnTo>
                  <a:pt x="1688" y="2898"/>
                </a:lnTo>
                <a:lnTo>
                  <a:pt x="1688" y="2898"/>
                </a:lnTo>
                <a:close/>
                <a:moveTo>
                  <a:pt x="1688" y="2937"/>
                </a:moveTo>
                <a:lnTo>
                  <a:pt x="1688" y="2943"/>
                </a:lnTo>
                <a:cubicBezTo>
                  <a:pt x="1684" y="2943"/>
                  <a:pt x="1680" y="2944"/>
                  <a:pt x="1676" y="2944"/>
                </a:cubicBezTo>
                <a:lnTo>
                  <a:pt x="1688" y="2937"/>
                </a:lnTo>
                <a:close/>
                <a:moveTo>
                  <a:pt x="1688" y="2959"/>
                </a:moveTo>
                <a:lnTo>
                  <a:pt x="1688" y="2968"/>
                </a:lnTo>
                <a:lnTo>
                  <a:pt x="1684" y="2971"/>
                </a:lnTo>
                <a:cubicBezTo>
                  <a:pt x="1682" y="2973"/>
                  <a:pt x="1641" y="2999"/>
                  <a:pt x="1572" y="3013"/>
                </a:cubicBezTo>
                <a:lnTo>
                  <a:pt x="1572" y="2968"/>
                </a:lnTo>
                <a:cubicBezTo>
                  <a:pt x="1617" y="2965"/>
                  <a:pt x="1680" y="2959"/>
                  <a:pt x="1681" y="2959"/>
                </a:cubicBezTo>
                <a:lnTo>
                  <a:pt x="1688" y="2959"/>
                </a:lnTo>
                <a:close/>
                <a:moveTo>
                  <a:pt x="1572" y="2944"/>
                </a:moveTo>
                <a:lnTo>
                  <a:pt x="1572" y="2826"/>
                </a:lnTo>
                <a:cubicBezTo>
                  <a:pt x="1645" y="2850"/>
                  <a:pt x="1679" y="2914"/>
                  <a:pt x="1680" y="2916"/>
                </a:cubicBezTo>
                <a:lnTo>
                  <a:pt x="1684" y="2924"/>
                </a:lnTo>
                <a:lnTo>
                  <a:pt x="1676" y="2926"/>
                </a:lnTo>
                <a:cubicBezTo>
                  <a:pt x="1642" y="2934"/>
                  <a:pt x="1607" y="2940"/>
                  <a:pt x="1572" y="2944"/>
                </a:cubicBezTo>
                <a:lnTo>
                  <a:pt x="1572" y="2944"/>
                </a:lnTo>
                <a:close/>
                <a:moveTo>
                  <a:pt x="1494" y="2800"/>
                </a:moveTo>
                <a:lnTo>
                  <a:pt x="1503" y="2800"/>
                </a:lnTo>
                <a:cubicBezTo>
                  <a:pt x="1515" y="2800"/>
                  <a:pt x="1528" y="2802"/>
                  <a:pt x="1541" y="2802"/>
                </a:cubicBezTo>
                <a:cubicBezTo>
                  <a:pt x="1552" y="2804"/>
                  <a:pt x="1562" y="2807"/>
                  <a:pt x="1572" y="2810"/>
                </a:cubicBezTo>
                <a:lnTo>
                  <a:pt x="1572" y="2586"/>
                </a:lnTo>
                <a:cubicBezTo>
                  <a:pt x="1541" y="2561"/>
                  <a:pt x="1505" y="2544"/>
                  <a:pt x="1466" y="2535"/>
                </a:cubicBezTo>
                <a:cubicBezTo>
                  <a:pt x="1466" y="2535"/>
                  <a:pt x="1492" y="2631"/>
                  <a:pt x="1495" y="2670"/>
                </a:cubicBezTo>
                <a:cubicBezTo>
                  <a:pt x="1498" y="2703"/>
                  <a:pt x="1488" y="2745"/>
                  <a:pt x="1494" y="2800"/>
                </a:cubicBezTo>
                <a:lnTo>
                  <a:pt x="1494" y="2800"/>
                </a:lnTo>
                <a:close/>
                <a:moveTo>
                  <a:pt x="1572" y="2827"/>
                </a:moveTo>
                <a:lnTo>
                  <a:pt x="1572" y="2944"/>
                </a:lnTo>
                <a:cubicBezTo>
                  <a:pt x="1562" y="2944"/>
                  <a:pt x="1551" y="2944"/>
                  <a:pt x="1541" y="2944"/>
                </a:cubicBezTo>
                <a:cubicBezTo>
                  <a:pt x="1522" y="2944"/>
                  <a:pt x="1485" y="2936"/>
                  <a:pt x="1465" y="2931"/>
                </a:cubicBezTo>
                <a:cubicBezTo>
                  <a:pt x="1476" y="2947"/>
                  <a:pt x="1511" y="2967"/>
                  <a:pt x="1543" y="2968"/>
                </a:cubicBezTo>
                <a:lnTo>
                  <a:pt x="1572" y="2968"/>
                </a:lnTo>
                <a:lnTo>
                  <a:pt x="1572" y="3013"/>
                </a:lnTo>
                <a:cubicBezTo>
                  <a:pt x="1544" y="3019"/>
                  <a:pt x="1515" y="3022"/>
                  <a:pt x="1486" y="3022"/>
                </a:cubicBezTo>
                <a:cubicBezTo>
                  <a:pt x="1466" y="3022"/>
                  <a:pt x="1446" y="3021"/>
                  <a:pt x="1426" y="3018"/>
                </a:cubicBezTo>
                <a:cubicBezTo>
                  <a:pt x="1344" y="3007"/>
                  <a:pt x="1292" y="2954"/>
                  <a:pt x="1264" y="2913"/>
                </a:cubicBezTo>
                <a:lnTo>
                  <a:pt x="1264" y="2858"/>
                </a:lnTo>
                <a:cubicBezTo>
                  <a:pt x="1292" y="2854"/>
                  <a:pt x="1342" y="2847"/>
                  <a:pt x="1367" y="2843"/>
                </a:cubicBezTo>
                <a:cubicBezTo>
                  <a:pt x="1376" y="2841"/>
                  <a:pt x="1386" y="2837"/>
                  <a:pt x="1399" y="2834"/>
                </a:cubicBezTo>
                <a:cubicBezTo>
                  <a:pt x="1426" y="2827"/>
                  <a:pt x="1460" y="2817"/>
                  <a:pt x="1503" y="2817"/>
                </a:cubicBezTo>
                <a:cubicBezTo>
                  <a:pt x="1515" y="2816"/>
                  <a:pt x="1527" y="2817"/>
                  <a:pt x="1539" y="2819"/>
                </a:cubicBezTo>
                <a:cubicBezTo>
                  <a:pt x="1550" y="2820"/>
                  <a:pt x="1561" y="2823"/>
                  <a:pt x="1572" y="2827"/>
                </a:cubicBezTo>
                <a:lnTo>
                  <a:pt x="1572" y="2827"/>
                </a:lnTo>
                <a:close/>
                <a:moveTo>
                  <a:pt x="1264" y="2795"/>
                </a:moveTo>
                <a:lnTo>
                  <a:pt x="1264" y="2790"/>
                </a:lnTo>
                <a:lnTo>
                  <a:pt x="1274" y="2793"/>
                </a:lnTo>
                <a:lnTo>
                  <a:pt x="1264" y="2795"/>
                </a:lnTo>
                <a:close/>
                <a:moveTo>
                  <a:pt x="1264" y="2773"/>
                </a:moveTo>
                <a:cubicBezTo>
                  <a:pt x="1290" y="2783"/>
                  <a:pt x="1356" y="2806"/>
                  <a:pt x="1364" y="2797"/>
                </a:cubicBezTo>
                <a:cubicBezTo>
                  <a:pt x="1373" y="2786"/>
                  <a:pt x="1327" y="2780"/>
                  <a:pt x="1280" y="2732"/>
                </a:cubicBezTo>
                <a:lnTo>
                  <a:pt x="1298" y="2767"/>
                </a:lnTo>
                <a:lnTo>
                  <a:pt x="1264" y="2769"/>
                </a:lnTo>
                <a:lnTo>
                  <a:pt x="1264" y="2773"/>
                </a:lnTo>
                <a:lnTo>
                  <a:pt x="1264" y="2773"/>
                </a:lnTo>
                <a:close/>
                <a:moveTo>
                  <a:pt x="1264" y="2755"/>
                </a:moveTo>
                <a:lnTo>
                  <a:pt x="1264" y="2735"/>
                </a:lnTo>
                <a:cubicBezTo>
                  <a:pt x="1265" y="2739"/>
                  <a:pt x="1266" y="2743"/>
                  <a:pt x="1266" y="2747"/>
                </a:cubicBezTo>
                <a:lnTo>
                  <a:pt x="1267" y="2755"/>
                </a:lnTo>
                <a:lnTo>
                  <a:pt x="1264" y="2755"/>
                </a:lnTo>
                <a:close/>
                <a:moveTo>
                  <a:pt x="1264" y="2691"/>
                </a:moveTo>
                <a:lnTo>
                  <a:pt x="1264" y="2397"/>
                </a:lnTo>
                <a:cubicBezTo>
                  <a:pt x="1289" y="2434"/>
                  <a:pt x="1304" y="2478"/>
                  <a:pt x="1305" y="2523"/>
                </a:cubicBezTo>
                <a:cubicBezTo>
                  <a:pt x="1308" y="2590"/>
                  <a:pt x="1297" y="2656"/>
                  <a:pt x="1274" y="2718"/>
                </a:cubicBezTo>
                <a:cubicBezTo>
                  <a:pt x="1271" y="2708"/>
                  <a:pt x="1268" y="2699"/>
                  <a:pt x="1264" y="2691"/>
                </a:cubicBezTo>
                <a:lnTo>
                  <a:pt x="1264" y="2691"/>
                </a:lnTo>
                <a:close/>
                <a:moveTo>
                  <a:pt x="1264" y="2397"/>
                </a:moveTo>
                <a:lnTo>
                  <a:pt x="1264" y="2691"/>
                </a:lnTo>
                <a:cubicBezTo>
                  <a:pt x="1262" y="2686"/>
                  <a:pt x="1259" y="2681"/>
                  <a:pt x="1256" y="2676"/>
                </a:cubicBezTo>
                <a:cubicBezTo>
                  <a:pt x="1259" y="2658"/>
                  <a:pt x="1260" y="2639"/>
                  <a:pt x="1261" y="2626"/>
                </a:cubicBezTo>
                <a:cubicBezTo>
                  <a:pt x="1261" y="2572"/>
                  <a:pt x="1235" y="2521"/>
                  <a:pt x="1235" y="2521"/>
                </a:cubicBezTo>
                <a:cubicBezTo>
                  <a:pt x="1235" y="2521"/>
                  <a:pt x="1239" y="2594"/>
                  <a:pt x="1235" y="2633"/>
                </a:cubicBezTo>
                <a:cubicBezTo>
                  <a:pt x="1234" y="2636"/>
                  <a:pt x="1234" y="2639"/>
                  <a:pt x="1234" y="2642"/>
                </a:cubicBezTo>
                <a:cubicBezTo>
                  <a:pt x="1217" y="2622"/>
                  <a:pt x="1197" y="2606"/>
                  <a:pt x="1175" y="2594"/>
                </a:cubicBezTo>
                <a:cubicBezTo>
                  <a:pt x="1164" y="2587"/>
                  <a:pt x="1153" y="2582"/>
                  <a:pt x="1141" y="2578"/>
                </a:cubicBezTo>
                <a:cubicBezTo>
                  <a:pt x="1139" y="2577"/>
                  <a:pt x="1136" y="2576"/>
                  <a:pt x="1134" y="2574"/>
                </a:cubicBezTo>
                <a:cubicBezTo>
                  <a:pt x="1145" y="2522"/>
                  <a:pt x="1167" y="2486"/>
                  <a:pt x="1175" y="2456"/>
                </a:cubicBezTo>
                <a:cubicBezTo>
                  <a:pt x="1184" y="2419"/>
                  <a:pt x="1190" y="2322"/>
                  <a:pt x="1190" y="2322"/>
                </a:cubicBezTo>
                <a:cubicBezTo>
                  <a:pt x="1219" y="2342"/>
                  <a:pt x="1244" y="2367"/>
                  <a:pt x="1264" y="2396"/>
                </a:cubicBezTo>
                <a:lnTo>
                  <a:pt x="1264" y="2397"/>
                </a:lnTo>
                <a:close/>
                <a:moveTo>
                  <a:pt x="1264" y="2735"/>
                </a:moveTo>
                <a:cubicBezTo>
                  <a:pt x="1257" y="2708"/>
                  <a:pt x="1234" y="2644"/>
                  <a:pt x="1168" y="2607"/>
                </a:cubicBezTo>
                <a:cubicBezTo>
                  <a:pt x="1158" y="2602"/>
                  <a:pt x="1147" y="2596"/>
                  <a:pt x="1136" y="2592"/>
                </a:cubicBezTo>
                <a:cubicBezTo>
                  <a:pt x="1098" y="2578"/>
                  <a:pt x="1063" y="2575"/>
                  <a:pt x="1036" y="2571"/>
                </a:cubicBezTo>
                <a:cubicBezTo>
                  <a:pt x="1025" y="2571"/>
                  <a:pt x="1015" y="2570"/>
                  <a:pt x="1004" y="2568"/>
                </a:cubicBezTo>
                <a:cubicBezTo>
                  <a:pt x="986" y="2565"/>
                  <a:pt x="953" y="2557"/>
                  <a:pt x="927" y="2551"/>
                </a:cubicBezTo>
                <a:lnTo>
                  <a:pt x="927" y="2679"/>
                </a:lnTo>
                <a:cubicBezTo>
                  <a:pt x="947" y="2708"/>
                  <a:pt x="973" y="2732"/>
                  <a:pt x="1003" y="2748"/>
                </a:cubicBezTo>
                <a:cubicBezTo>
                  <a:pt x="1021" y="2758"/>
                  <a:pt x="1039" y="2767"/>
                  <a:pt x="1058" y="2775"/>
                </a:cubicBezTo>
                <a:cubicBezTo>
                  <a:pt x="1168" y="2817"/>
                  <a:pt x="1250" y="2799"/>
                  <a:pt x="1253" y="2797"/>
                </a:cubicBezTo>
                <a:lnTo>
                  <a:pt x="1264" y="2795"/>
                </a:lnTo>
                <a:lnTo>
                  <a:pt x="1264" y="2790"/>
                </a:lnTo>
                <a:lnTo>
                  <a:pt x="1254" y="2785"/>
                </a:lnTo>
                <a:cubicBezTo>
                  <a:pt x="1254" y="2785"/>
                  <a:pt x="1161" y="2760"/>
                  <a:pt x="1126" y="2745"/>
                </a:cubicBezTo>
                <a:cubicBezTo>
                  <a:pt x="1097" y="2732"/>
                  <a:pt x="1071" y="2702"/>
                  <a:pt x="1066" y="2683"/>
                </a:cubicBezTo>
                <a:cubicBezTo>
                  <a:pt x="1087" y="2699"/>
                  <a:pt x="1108" y="2712"/>
                  <a:pt x="1132" y="2722"/>
                </a:cubicBezTo>
                <a:cubicBezTo>
                  <a:pt x="1177" y="2743"/>
                  <a:pt x="1256" y="2754"/>
                  <a:pt x="1260" y="2754"/>
                </a:cubicBezTo>
                <a:lnTo>
                  <a:pt x="1264" y="2755"/>
                </a:lnTo>
                <a:lnTo>
                  <a:pt x="1264" y="2735"/>
                </a:lnTo>
                <a:lnTo>
                  <a:pt x="1264" y="2735"/>
                </a:lnTo>
                <a:close/>
                <a:moveTo>
                  <a:pt x="1264" y="2769"/>
                </a:moveTo>
                <a:lnTo>
                  <a:pt x="1264" y="2773"/>
                </a:lnTo>
                <a:cubicBezTo>
                  <a:pt x="1257" y="2771"/>
                  <a:pt x="1254" y="2770"/>
                  <a:pt x="1254" y="2770"/>
                </a:cubicBezTo>
                <a:lnTo>
                  <a:pt x="1264" y="2769"/>
                </a:lnTo>
                <a:close/>
                <a:moveTo>
                  <a:pt x="1264" y="2858"/>
                </a:moveTo>
                <a:lnTo>
                  <a:pt x="1264" y="2913"/>
                </a:lnTo>
                <a:cubicBezTo>
                  <a:pt x="1254" y="2900"/>
                  <a:pt x="1245" y="2885"/>
                  <a:pt x="1238" y="2870"/>
                </a:cubicBezTo>
                <a:lnTo>
                  <a:pt x="1235" y="2861"/>
                </a:lnTo>
                <a:lnTo>
                  <a:pt x="1242" y="2860"/>
                </a:lnTo>
                <a:cubicBezTo>
                  <a:pt x="1243" y="2860"/>
                  <a:pt x="1251" y="2859"/>
                  <a:pt x="1264" y="2858"/>
                </a:cubicBezTo>
                <a:lnTo>
                  <a:pt x="1264" y="2858"/>
                </a:lnTo>
                <a:close/>
                <a:moveTo>
                  <a:pt x="927" y="2464"/>
                </a:moveTo>
                <a:cubicBezTo>
                  <a:pt x="949" y="2484"/>
                  <a:pt x="999" y="2525"/>
                  <a:pt x="1009" y="2519"/>
                </a:cubicBezTo>
                <a:cubicBezTo>
                  <a:pt x="1020" y="2513"/>
                  <a:pt x="979" y="2490"/>
                  <a:pt x="952" y="2430"/>
                </a:cubicBezTo>
                <a:lnTo>
                  <a:pt x="958" y="2468"/>
                </a:lnTo>
                <a:lnTo>
                  <a:pt x="927" y="2458"/>
                </a:lnTo>
                <a:lnTo>
                  <a:pt x="927" y="2464"/>
                </a:lnTo>
                <a:lnTo>
                  <a:pt x="927" y="2464"/>
                </a:lnTo>
                <a:close/>
                <a:moveTo>
                  <a:pt x="927" y="2443"/>
                </a:moveTo>
                <a:lnTo>
                  <a:pt x="927" y="2344"/>
                </a:lnTo>
                <a:cubicBezTo>
                  <a:pt x="936" y="2375"/>
                  <a:pt x="939" y="2407"/>
                  <a:pt x="935" y="2439"/>
                </a:cubicBezTo>
                <a:lnTo>
                  <a:pt x="934" y="2447"/>
                </a:lnTo>
                <a:lnTo>
                  <a:pt x="927" y="2444"/>
                </a:lnTo>
                <a:lnTo>
                  <a:pt x="927" y="2443"/>
                </a:lnTo>
                <a:close/>
                <a:moveTo>
                  <a:pt x="927" y="2308"/>
                </a:moveTo>
                <a:cubicBezTo>
                  <a:pt x="931" y="2315"/>
                  <a:pt x="934" y="2324"/>
                  <a:pt x="937" y="2332"/>
                </a:cubicBezTo>
                <a:cubicBezTo>
                  <a:pt x="938" y="2329"/>
                  <a:pt x="940" y="2326"/>
                  <a:pt x="941" y="2324"/>
                </a:cubicBezTo>
                <a:cubicBezTo>
                  <a:pt x="958" y="2290"/>
                  <a:pt x="976" y="2223"/>
                  <a:pt x="976" y="2223"/>
                </a:cubicBezTo>
                <a:cubicBezTo>
                  <a:pt x="976" y="2223"/>
                  <a:pt x="984" y="2278"/>
                  <a:pt x="966" y="2327"/>
                </a:cubicBezTo>
                <a:cubicBezTo>
                  <a:pt x="961" y="2342"/>
                  <a:pt x="955" y="2357"/>
                  <a:pt x="948" y="2371"/>
                </a:cubicBezTo>
                <a:cubicBezTo>
                  <a:pt x="950" y="2386"/>
                  <a:pt x="951" y="2400"/>
                  <a:pt x="951" y="2415"/>
                </a:cubicBezTo>
                <a:cubicBezTo>
                  <a:pt x="992" y="2366"/>
                  <a:pt x="1022" y="2310"/>
                  <a:pt x="1039" y="2249"/>
                </a:cubicBezTo>
                <a:cubicBezTo>
                  <a:pt x="1077" y="2124"/>
                  <a:pt x="997" y="2025"/>
                  <a:pt x="997" y="2025"/>
                </a:cubicBezTo>
                <a:cubicBezTo>
                  <a:pt x="997" y="2025"/>
                  <a:pt x="962" y="2111"/>
                  <a:pt x="941" y="2141"/>
                </a:cubicBezTo>
                <a:cubicBezTo>
                  <a:pt x="937" y="2148"/>
                  <a:pt x="932" y="2154"/>
                  <a:pt x="927" y="2161"/>
                </a:cubicBezTo>
                <a:lnTo>
                  <a:pt x="927" y="2307"/>
                </a:lnTo>
                <a:lnTo>
                  <a:pt x="927" y="2308"/>
                </a:lnTo>
                <a:close/>
                <a:moveTo>
                  <a:pt x="927" y="1856"/>
                </a:moveTo>
                <a:lnTo>
                  <a:pt x="927" y="1750"/>
                </a:lnTo>
                <a:cubicBezTo>
                  <a:pt x="934" y="1785"/>
                  <a:pt x="934" y="1821"/>
                  <a:pt x="927" y="1856"/>
                </a:cubicBezTo>
                <a:lnTo>
                  <a:pt x="927" y="1856"/>
                </a:lnTo>
                <a:close/>
                <a:moveTo>
                  <a:pt x="927" y="1540"/>
                </a:moveTo>
                <a:lnTo>
                  <a:pt x="927" y="1445"/>
                </a:lnTo>
                <a:cubicBezTo>
                  <a:pt x="943" y="1438"/>
                  <a:pt x="954" y="1431"/>
                  <a:pt x="954" y="1431"/>
                </a:cubicBezTo>
                <a:cubicBezTo>
                  <a:pt x="953" y="1469"/>
                  <a:pt x="944" y="1506"/>
                  <a:pt x="927" y="1540"/>
                </a:cubicBezTo>
                <a:moveTo>
                  <a:pt x="927" y="1323"/>
                </a:moveTo>
                <a:lnTo>
                  <a:pt x="927" y="1258"/>
                </a:lnTo>
                <a:cubicBezTo>
                  <a:pt x="928" y="1258"/>
                  <a:pt x="929" y="1257"/>
                  <a:pt x="929" y="1256"/>
                </a:cubicBezTo>
                <a:lnTo>
                  <a:pt x="927" y="1257"/>
                </a:lnTo>
                <a:lnTo>
                  <a:pt x="927" y="1182"/>
                </a:lnTo>
                <a:cubicBezTo>
                  <a:pt x="942" y="1187"/>
                  <a:pt x="957" y="1190"/>
                  <a:pt x="972" y="1192"/>
                </a:cubicBezTo>
                <a:cubicBezTo>
                  <a:pt x="1002" y="1195"/>
                  <a:pt x="1080" y="1187"/>
                  <a:pt x="1080" y="1187"/>
                </a:cubicBezTo>
                <a:cubicBezTo>
                  <a:pt x="1080" y="1187"/>
                  <a:pt x="1044" y="1295"/>
                  <a:pt x="938" y="1320"/>
                </a:cubicBezTo>
                <a:cubicBezTo>
                  <a:pt x="934" y="1321"/>
                  <a:pt x="931" y="1322"/>
                  <a:pt x="927" y="1322"/>
                </a:cubicBezTo>
                <a:lnTo>
                  <a:pt x="927" y="1323"/>
                </a:lnTo>
                <a:close/>
                <a:moveTo>
                  <a:pt x="927" y="1182"/>
                </a:moveTo>
                <a:lnTo>
                  <a:pt x="927" y="1257"/>
                </a:lnTo>
                <a:cubicBezTo>
                  <a:pt x="915" y="1260"/>
                  <a:pt x="869" y="1272"/>
                  <a:pt x="841" y="1273"/>
                </a:cubicBezTo>
                <a:lnTo>
                  <a:pt x="834" y="1273"/>
                </a:lnTo>
                <a:cubicBezTo>
                  <a:pt x="847" y="1255"/>
                  <a:pt x="858" y="1235"/>
                  <a:pt x="863" y="1214"/>
                </a:cubicBezTo>
                <a:cubicBezTo>
                  <a:pt x="867" y="1203"/>
                  <a:pt x="869" y="1192"/>
                  <a:pt x="871" y="1180"/>
                </a:cubicBezTo>
                <a:cubicBezTo>
                  <a:pt x="871" y="1178"/>
                  <a:pt x="872" y="1176"/>
                  <a:pt x="872" y="1173"/>
                </a:cubicBezTo>
                <a:cubicBezTo>
                  <a:pt x="891" y="1174"/>
                  <a:pt x="909" y="1177"/>
                  <a:pt x="927" y="1183"/>
                </a:cubicBezTo>
                <a:lnTo>
                  <a:pt x="927" y="1182"/>
                </a:lnTo>
                <a:close/>
                <a:moveTo>
                  <a:pt x="927" y="1259"/>
                </a:moveTo>
                <a:cubicBezTo>
                  <a:pt x="918" y="1266"/>
                  <a:pt x="886" y="1289"/>
                  <a:pt x="850" y="1295"/>
                </a:cubicBezTo>
                <a:cubicBezTo>
                  <a:pt x="843" y="1297"/>
                  <a:pt x="832" y="1298"/>
                  <a:pt x="821" y="1299"/>
                </a:cubicBezTo>
                <a:lnTo>
                  <a:pt x="821" y="1328"/>
                </a:lnTo>
                <a:cubicBezTo>
                  <a:pt x="856" y="1332"/>
                  <a:pt x="892" y="1330"/>
                  <a:pt x="927" y="1323"/>
                </a:cubicBezTo>
                <a:lnTo>
                  <a:pt x="927" y="1258"/>
                </a:lnTo>
                <a:lnTo>
                  <a:pt x="927" y="1259"/>
                </a:lnTo>
                <a:close/>
                <a:moveTo>
                  <a:pt x="927" y="1445"/>
                </a:moveTo>
                <a:lnTo>
                  <a:pt x="927" y="1540"/>
                </a:lnTo>
                <a:cubicBezTo>
                  <a:pt x="911" y="1570"/>
                  <a:pt x="889" y="1595"/>
                  <a:pt x="861" y="1614"/>
                </a:cubicBezTo>
                <a:cubicBezTo>
                  <a:pt x="847" y="1623"/>
                  <a:pt x="834" y="1631"/>
                  <a:pt x="821" y="1638"/>
                </a:cubicBezTo>
                <a:lnTo>
                  <a:pt x="821" y="1571"/>
                </a:lnTo>
                <a:cubicBezTo>
                  <a:pt x="825" y="1566"/>
                  <a:pt x="828" y="1561"/>
                  <a:pt x="831" y="1556"/>
                </a:cubicBezTo>
                <a:cubicBezTo>
                  <a:pt x="828" y="1559"/>
                  <a:pt x="825" y="1561"/>
                  <a:pt x="821" y="1564"/>
                </a:cubicBezTo>
                <a:lnTo>
                  <a:pt x="821" y="1483"/>
                </a:lnTo>
                <a:cubicBezTo>
                  <a:pt x="831" y="1483"/>
                  <a:pt x="842" y="1481"/>
                  <a:pt x="851" y="1478"/>
                </a:cubicBezTo>
                <a:cubicBezTo>
                  <a:pt x="870" y="1473"/>
                  <a:pt x="904" y="1457"/>
                  <a:pt x="927" y="1445"/>
                </a:cubicBezTo>
                <a:lnTo>
                  <a:pt x="927" y="1445"/>
                </a:lnTo>
                <a:close/>
                <a:moveTo>
                  <a:pt x="927" y="1750"/>
                </a:moveTo>
                <a:lnTo>
                  <a:pt x="927" y="1856"/>
                </a:lnTo>
                <a:cubicBezTo>
                  <a:pt x="921" y="1886"/>
                  <a:pt x="908" y="1914"/>
                  <a:pt x="890" y="1938"/>
                </a:cubicBezTo>
                <a:cubicBezTo>
                  <a:pt x="870" y="1966"/>
                  <a:pt x="847" y="1991"/>
                  <a:pt x="821" y="2013"/>
                </a:cubicBezTo>
                <a:lnTo>
                  <a:pt x="821" y="1954"/>
                </a:lnTo>
                <a:cubicBezTo>
                  <a:pt x="831" y="1935"/>
                  <a:pt x="838" y="1914"/>
                  <a:pt x="843" y="1893"/>
                </a:cubicBezTo>
                <a:cubicBezTo>
                  <a:pt x="843" y="1893"/>
                  <a:pt x="833" y="1906"/>
                  <a:pt x="821" y="1922"/>
                </a:cubicBezTo>
                <a:lnTo>
                  <a:pt x="821" y="1819"/>
                </a:lnTo>
                <a:cubicBezTo>
                  <a:pt x="826" y="1816"/>
                  <a:pt x="832" y="1812"/>
                  <a:pt x="836" y="1809"/>
                </a:cubicBezTo>
                <a:cubicBezTo>
                  <a:pt x="863" y="1789"/>
                  <a:pt x="921" y="1725"/>
                  <a:pt x="921" y="1725"/>
                </a:cubicBezTo>
                <a:cubicBezTo>
                  <a:pt x="921" y="1725"/>
                  <a:pt x="924" y="1735"/>
                  <a:pt x="927" y="1750"/>
                </a:cubicBezTo>
                <a:lnTo>
                  <a:pt x="927" y="1750"/>
                </a:lnTo>
                <a:close/>
                <a:moveTo>
                  <a:pt x="927" y="2161"/>
                </a:moveTo>
                <a:lnTo>
                  <a:pt x="927" y="2307"/>
                </a:lnTo>
                <a:cubicBezTo>
                  <a:pt x="919" y="2293"/>
                  <a:pt x="910" y="2279"/>
                  <a:pt x="899" y="2267"/>
                </a:cubicBezTo>
                <a:cubicBezTo>
                  <a:pt x="891" y="2257"/>
                  <a:pt x="882" y="2248"/>
                  <a:pt x="873" y="2240"/>
                </a:cubicBezTo>
                <a:cubicBezTo>
                  <a:pt x="871" y="2239"/>
                  <a:pt x="869" y="2237"/>
                  <a:pt x="867" y="2235"/>
                </a:cubicBezTo>
                <a:cubicBezTo>
                  <a:pt x="887" y="2203"/>
                  <a:pt x="910" y="2181"/>
                  <a:pt x="927" y="2161"/>
                </a:cubicBezTo>
                <a:lnTo>
                  <a:pt x="927" y="2161"/>
                </a:lnTo>
                <a:close/>
                <a:moveTo>
                  <a:pt x="927" y="2344"/>
                </a:moveTo>
                <a:cubicBezTo>
                  <a:pt x="919" y="2319"/>
                  <a:pt x="906" y="2297"/>
                  <a:pt x="889" y="2277"/>
                </a:cubicBezTo>
                <a:cubicBezTo>
                  <a:pt x="882" y="2268"/>
                  <a:pt x="873" y="2260"/>
                  <a:pt x="865" y="2252"/>
                </a:cubicBezTo>
                <a:cubicBezTo>
                  <a:pt x="851" y="2240"/>
                  <a:pt x="837" y="2230"/>
                  <a:pt x="821" y="2220"/>
                </a:cubicBezTo>
                <a:lnTo>
                  <a:pt x="821" y="2370"/>
                </a:lnTo>
                <a:cubicBezTo>
                  <a:pt x="858" y="2405"/>
                  <a:pt x="924" y="2441"/>
                  <a:pt x="927" y="2443"/>
                </a:cubicBezTo>
                <a:lnTo>
                  <a:pt x="927" y="2443"/>
                </a:lnTo>
                <a:lnTo>
                  <a:pt x="927" y="2344"/>
                </a:lnTo>
                <a:lnTo>
                  <a:pt x="927" y="2344"/>
                </a:lnTo>
                <a:close/>
                <a:moveTo>
                  <a:pt x="927" y="2458"/>
                </a:moveTo>
                <a:lnTo>
                  <a:pt x="927" y="2463"/>
                </a:lnTo>
                <a:cubicBezTo>
                  <a:pt x="921" y="2458"/>
                  <a:pt x="916" y="2455"/>
                  <a:pt x="916" y="2455"/>
                </a:cubicBezTo>
                <a:lnTo>
                  <a:pt x="927" y="2458"/>
                </a:lnTo>
                <a:close/>
                <a:moveTo>
                  <a:pt x="927" y="2483"/>
                </a:moveTo>
                <a:lnTo>
                  <a:pt x="927" y="2483"/>
                </a:lnTo>
                <a:lnTo>
                  <a:pt x="908" y="2480"/>
                </a:lnTo>
                <a:cubicBezTo>
                  <a:pt x="905" y="2480"/>
                  <a:pt x="870" y="2474"/>
                  <a:pt x="821" y="2448"/>
                </a:cubicBezTo>
                <a:lnTo>
                  <a:pt x="821" y="2399"/>
                </a:lnTo>
                <a:cubicBezTo>
                  <a:pt x="854" y="2428"/>
                  <a:pt x="911" y="2470"/>
                  <a:pt x="911" y="2470"/>
                </a:cubicBezTo>
                <a:lnTo>
                  <a:pt x="927" y="2483"/>
                </a:lnTo>
                <a:lnTo>
                  <a:pt x="927" y="2483"/>
                </a:lnTo>
                <a:close/>
                <a:moveTo>
                  <a:pt x="927" y="2550"/>
                </a:moveTo>
                <a:lnTo>
                  <a:pt x="927" y="2679"/>
                </a:lnTo>
                <a:cubicBezTo>
                  <a:pt x="900" y="2640"/>
                  <a:pt x="884" y="2594"/>
                  <a:pt x="878" y="2547"/>
                </a:cubicBezTo>
                <a:lnTo>
                  <a:pt x="877" y="2538"/>
                </a:lnTo>
                <a:lnTo>
                  <a:pt x="886" y="2541"/>
                </a:lnTo>
                <a:lnTo>
                  <a:pt x="927" y="2550"/>
                </a:lnTo>
                <a:close/>
                <a:moveTo>
                  <a:pt x="821" y="1268"/>
                </a:moveTo>
                <a:cubicBezTo>
                  <a:pt x="835" y="1251"/>
                  <a:pt x="845" y="1231"/>
                  <a:pt x="851" y="1210"/>
                </a:cubicBezTo>
                <a:cubicBezTo>
                  <a:pt x="855" y="1199"/>
                  <a:pt x="856" y="1189"/>
                  <a:pt x="859" y="1178"/>
                </a:cubicBezTo>
                <a:cubicBezTo>
                  <a:pt x="863" y="1147"/>
                  <a:pt x="863" y="1116"/>
                  <a:pt x="860" y="1085"/>
                </a:cubicBezTo>
                <a:cubicBezTo>
                  <a:pt x="859" y="1074"/>
                  <a:pt x="858" y="1064"/>
                  <a:pt x="858" y="1055"/>
                </a:cubicBezTo>
                <a:cubicBezTo>
                  <a:pt x="858" y="1023"/>
                  <a:pt x="862" y="944"/>
                  <a:pt x="862" y="943"/>
                </a:cubicBezTo>
                <a:lnTo>
                  <a:pt x="862" y="937"/>
                </a:lnTo>
                <a:lnTo>
                  <a:pt x="856" y="938"/>
                </a:lnTo>
                <a:cubicBezTo>
                  <a:pt x="844" y="942"/>
                  <a:pt x="832" y="947"/>
                  <a:pt x="821" y="953"/>
                </a:cubicBezTo>
                <a:lnTo>
                  <a:pt x="821" y="1268"/>
                </a:lnTo>
                <a:close/>
                <a:moveTo>
                  <a:pt x="821" y="953"/>
                </a:moveTo>
                <a:lnTo>
                  <a:pt x="821" y="1268"/>
                </a:lnTo>
                <a:cubicBezTo>
                  <a:pt x="804" y="1290"/>
                  <a:pt x="781" y="1308"/>
                  <a:pt x="756" y="1319"/>
                </a:cubicBezTo>
                <a:lnTo>
                  <a:pt x="749" y="1321"/>
                </a:lnTo>
                <a:lnTo>
                  <a:pt x="749" y="1314"/>
                </a:lnTo>
                <a:cubicBezTo>
                  <a:pt x="749" y="1310"/>
                  <a:pt x="746" y="1238"/>
                  <a:pt x="755" y="1193"/>
                </a:cubicBezTo>
                <a:cubicBezTo>
                  <a:pt x="760" y="1171"/>
                  <a:pt x="767" y="1149"/>
                  <a:pt x="776" y="1128"/>
                </a:cubicBezTo>
                <a:cubicBezTo>
                  <a:pt x="768" y="1132"/>
                  <a:pt x="757" y="1144"/>
                  <a:pt x="748" y="1160"/>
                </a:cubicBezTo>
                <a:lnTo>
                  <a:pt x="748" y="1015"/>
                </a:lnTo>
                <a:cubicBezTo>
                  <a:pt x="768" y="990"/>
                  <a:pt x="793" y="968"/>
                  <a:pt x="821" y="953"/>
                </a:cubicBezTo>
                <a:lnTo>
                  <a:pt x="821" y="953"/>
                </a:lnTo>
                <a:close/>
                <a:moveTo>
                  <a:pt x="821" y="1298"/>
                </a:moveTo>
                <a:cubicBezTo>
                  <a:pt x="817" y="1298"/>
                  <a:pt x="814" y="1299"/>
                  <a:pt x="810" y="1299"/>
                </a:cubicBezTo>
                <a:cubicBezTo>
                  <a:pt x="801" y="1308"/>
                  <a:pt x="790" y="1315"/>
                  <a:pt x="780" y="1321"/>
                </a:cubicBezTo>
                <a:cubicBezTo>
                  <a:pt x="793" y="1325"/>
                  <a:pt x="807" y="1327"/>
                  <a:pt x="821" y="1328"/>
                </a:cubicBezTo>
                <a:lnTo>
                  <a:pt x="821" y="1298"/>
                </a:lnTo>
                <a:lnTo>
                  <a:pt x="821" y="1298"/>
                </a:lnTo>
                <a:close/>
                <a:moveTo>
                  <a:pt x="821" y="1483"/>
                </a:moveTo>
                <a:lnTo>
                  <a:pt x="821" y="1563"/>
                </a:lnTo>
                <a:cubicBezTo>
                  <a:pt x="804" y="1574"/>
                  <a:pt x="773" y="1596"/>
                  <a:pt x="750" y="1605"/>
                </a:cubicBezTo>
                <a:lnTo>
                  <a:pt x="748" y="1606"/>
                </a:lnTo>
                <a:lnTo>
                  <a:pt x="748" y="1593"/>
                </a:lnTo>
                <a:cubicBezTo>
                  <a:pt x="752" y="1575"/>
                  <a:pt x="754" y="1557"/>
                  <a:pt x="753" y="1540"/>
                </a:cubicBezTo>
                <a:cubicBezTo>
                  <a:pt x="752" y="1528"/>
                  <a:pt x="751" y="1516"/>
                  <a:pt x="749" y="1504"/>
                </a:cubicBezTo>
                <a:cubicBezTo>
                  <a:pt x="749" y="1502"/>
                  <a:pt x="748" y="1499"/>
                  <a:pt x="748" y="1497"/>
                </a:cubicBezTo>
                <a:lnTo>
                  <a:pt x="748" y="1496"/>
                </a:lnTo>
                <a:cubicBezTo>
                  <a:pt x="772" y="1489"/>
                  <a:pt x="796" y="1485"/>
                  <a:pt x="821" y="1483"/>
                </a:cubicBezTo>
                <a:moveTo>
                  <a:pt x="821" y="1571"/>
                </a:moveTo>
                <a:cubicBezTo>
                  <a:pt x="810" y="1586"/>
                  <a:pt x="791" y="1609"/>
                  <a:pt x="768" y="1623"/>
                </a:cubicBezTo>
                <a:cubicBezTo>
                  <a:pt x="762" y="1626"/>
                  <a:pt x="756" y="1630"/>
                  <a:pt x="748" y="1634"/>
                </a:cubicBezTo>
                <a:lnTo>
                  <a:pt x="748" y="1667"/>
                </a:lnTo>
                <a:cubicBezTo>
                  <a:pt x="773" y="1659"/>
                  <a:pt x="798" y="1650"/>
                  <a:pt x="821" y="1638"/>
                </a:cubicBezTo>
                <a:lnTo>
                  <a:pt x="821" y="1571"/>
                </a:lnTo>
                <a:lnTo>
                  <a:pt x="821" y="1571"/>
                </a:lnTo>
                <a:close/>
                <a:moveTo>
                  <a:pt x="821" y="1819"/>
                </a:moveTo>
                <a:lnTo>
                  <a:pt x="821" y="1922"/>
                </a:lnTo>
                <a:cubicBezTo>
                  <a:pt x="809" y="1939"/>
                  <a:pt x="795" y="1955"/>
                  <a:pt x="781" y="1971"/>
                </a:cubicBezTo>
                <a:cubicBezTo>
                  <a:pt x="778" y="1972"/>
                  <a:pt x="778" y="1974"/>
                  <a:pt x="775" y="1975"/>
                </a:cubicBezTo>
                <a:cubicBezTo>
                  <a:pt x="775" y="1951"/>
                  <a:pt x="770" y="1928"/>
                  <a:pt x="761" y="1906"/>
                </a:cubicBezTo>
                <a:cubicBezTo>
                  <a:pt x="757" y="1896"/>
                  <a:pt x="753" y="1887"/>
                  <a:pt x="748" y="1877"/>
                </a:cubicBezTo>
                <a:lnTo>
                  <a:pt x="748" y="1861"/>
                </a:lnTo>
                <a:cubicBezTo>
                  <a:pt x="775" y="1842"/>
                  <a:pt x="801" y="1830"/>
                  <a:pt x="821" y="1819"/>
                </a:cubicBezTo>
                <a:lnTo>
                  <a:pt x="821" y="1819"/>
                </a:lnTo>
                <a:close/>
                <a:moveTo>
                  <a:pt x="821" y="1953"/>
                </a:moveTo>
                <a:cubicBezTo>
                  <a:pt x="816" y="1964"/>
                  <a:pt x="810" y="1973"/>
                  <a:pt x="802" y="1982"/>
                </a:cubicBezTo>
                <a:cubicBezTo>
                  <a:pt x="795" y="1991"/>
                  <a:pt x="784" y="2002"/>
                  <a:pt x="773" y="2014"/>
                </a:cubicBezTo>
                <a:cubicBezTo>
                  <a:pt x="771" y="2028"/>
                  <a:pt x="767" y="2041"/>
                  <a:pt x="762" y="2054"/>
                </a:cubicBezTo>
                <a:cubicBezTo>
                  <a:pt x="783" y="2043"/>
                  <a:pt x="803" y="2029"/>
                  <a:pt x="821" y="2013"/>
                </a:cubicBezTo>
                <a:lnTo>
                  <a:pt x="821" y="1954"/>
                </a:lnTo>
                <a:lnTo>
                  <a:pt x="821" y="1953"/>
                </a:lnTo>
                <a:close/>
                <a:moveTo>
                  <a:pt x="821" y="2220"/>
                </a:moveTo>
                <a:lnTo>
                  <a:pt x="821" y="2370"/>
                </a:lnTo>
                <a:lnTo>
                  <a:pt x="819" y="2368"/>
                </a:lnTo>
                <a:cubicBezTo>
                  <a:pt x="802" y="2350"/>
                  <a:pt x="786" y="2331"/>
                  <a:pt x="772" y="2310"/>
                </a:cubicBezTo>
                <a:cubicBezTo>
                  <a:pt x="771" y="2328"/>
                  <a:pt x="785" y="2365"/>
                  <a:pt x="808" y="2387"/>
                </a:cubicBezTo>
                <a:cubicBezTo>
                  <a:pt x="812" y="2391"/>
                  <a:pt x="816" y="2395"/>
                  <a:pt x="821" y="2399"/>
                </a:cubicBezTo>
                <a:lnTo>
                  <a:pt x="821" y="2448"/>
                </a:lnTo>
                <a:cubicBezTo>
                  <a:pt x="795" y="2435"/>
                  <a:pt x="770" y="2419"/>
                  <a:pt x="748" y="2400"/>
                </a:cubicBezTo>
                <a:lnTo>
                  <a:pt x="748" y="2180"/>
                </a:lnTo>
                <a:lnTo>
                  <a:pt x="751" y="2182"/>
                </a:lnTo>
                <a:cubicBezTo>
                  <a:pt x="759" y="2188"/>
                  <a:pt x="769" y="2192"/>
                  <a:pt x="778" y="2198"/>
                </a:cubicBezTo>
                <a:cubicBezTo>
                  <a:pt x="793" y="2204"/>
                  <a:pt x="807" y="2212"/>
                  <a:pt x="821" y="2220"/>
                </a:cubicBezTo>
                <a:lnTo>
                  <a:pt x="821" y="2220"/>
                </a:lnTo>
                <a:close/>
                <a:moveTo>
                  <a:pt x="748" y="2126"/>
                </a:moveTo>
                <a:lnTo>
                  <a:pt x="748" y="2101"/>
                </a:lnTo>
                <a:lnTo>
                  <a:pt x="752" y="2104"/>
                </a:lnTo>
                <a:lnTo>
                  <a:pt x="759" y="2067"/>
                </a:lnTo>
                <a:cubicBezTo>
                  <a:pt x="764" y="2130"/>
                  <a:pt x="794" y="2164"/>
                  <a:pt x="782" y="2166"/>
                </a:cubicBezTo>
                <a:cubicBezTo>
                  <a:pt x="775" y="2167"/>
                  <a:pt x="761" y="2148"/>
                  <a:pt x="748" y="2126"/>
                </a:cubicBezTo>
                <a:lnTo>
                  <a:pt x="748" y="2126"/>
                </a:lnTo>
                <a:close/>
                <a:moveTo>
                  <a:pt x="748" y="2054"/>
                </a:moveTo>
                <a:cubicBezTo>
                  <a:pt x="767" y="2008"/>
                  <a:pt x="767" y="1957"/>
                  <a:pt x="749" y="1911"/>
                </a:cubicBezTo>
                <a:lnTo>
                  <a:pt x="748" y="1908"/>
                </a:lnTo>
                <a:lnTo>
                  <a:pt x="748" y="2054"/>
                </a:lnTo>
                <a:lnTo>
                  <a:pt x="748" y="2054"/>
                </a:lnTo>
                <a:close/>
                <a:moveTo>
                  <a:pt x="748" y="1374"/>
                </a:moveTo>
                <a:lnTo>
                  <a:pt x="748" y="1348"/>
                </a:lnTo>
                <a:lnTo>
                  <a:pt x="770" y="1329"/>
                </a:lnTo>
                <a:cubicBezTo>
                  <a:pt x="761" y="1343"/>
                  <a:pt x="753" y="1358"/>
                  <a:pt x="748" y="1374"/>
                </a:cubicBezTo>
                <a:lnTo>
                  <a:pt x="748" y="1374"/>
                </a:lnTo>
                <a:close/>
                <a:moveTo>
                  <a:pt x="748" y="1015"/>
                </a:moveTo>
                <a:lnTo>
                  <a:pt x="748" y="1161"/>
                </a:lnTo>
                <a:cubicBezTo>
                  <a:pt x="743" y="1170"/>
                  <a:pt x="739" y="1181"/>
                  <a:pt x="736" y="1192"/>
                </a:cubicBezTo>
                <a:cubicBezTo>
                  <a:pt x="735" y="1198"/>
                  <a:pt x="734" y="1204"/>
                  <a:pt x="734" y="1210"/>
                </a:cubicBezTo>
                <a:lnTo>
                  <a:pt x="734" y="1037"/>
                </a:lnTo>
                <a:cubicBezTo>
                  <a:pt x="738" y="1029"/>
                  <a:pt x="743" y="1022"/>
                  <a:pt x="748" y="1015"/>
                </a:cubicBezTo>
                <a:lnTo>
                  <a:pt x="748" y="1015"/>
                </a:lnTo>
                <a:close/>
                <a:moveTo>
                  <a:pt x="748" y="1348"/>
                </a:moveTo>
                <a:lnTo>
                  <a:pt x="748" y="1374"/>
                </a:lnTo>
                <a:cubicBezTo>
                  <a:pt x="741" y="1396"/>
                  <a:pt x="738" y="1412"/>
                  <a:pt x="734" y="1414"/>
                </a:cubicBezTo>
                <a:lnTo>
                  <a:pt x="734" y="1326"/>
                </a:lnTo>
                <a:cubicBezTo>
                  <a:pt x="735" y="1317"/>
                  <a:pt x="736" y="1310"/>
                  <a:pt x="736" y="1310"/>
                </a:cubicBezTo>
                <a:lnTo>
                  <a:pt x="744" y="1351"/>
                </a:lnTo>
                <a:lnTo>
                  <a:pt x="748" y="1348"/>
                </a:lnTo>
                <a:lnTo>
                  <a:pt x="748" y="1348"/>
                </a:lnTo>
                <a:close/>
                <a:moveTo>
                  <a:pt x="748" y="1496"/>
                </a:moveTo>
                <a:lnTo>
                  <a:pt x="748" y="1496"/>
                </a:lnTo>
                <a:close/>
                <a:moveTo>
                  <a:pt x="748" y="1593"/>
                </a:moveTo>
                <a:lnTo>
                  <a:pt x="748" y="1606"/>
                </a:lnTo>
                <a:cubicBezTo>
                  <a:pt x="747" y="1607"/>
                  <a:pt x="746" y="1607"/>
                  <a:pt x="744" y="1608"/>
                </a:cubicBezTo>
                <a:cubicBezTo>
                  <a:pt x="746" y="1603"/>
                  <a:pt x="747" y="1598"/>
                  <a:pt x="748" y="1593"/>
                </a:cubicBezTo>
                <a:lnTo>
                  <a:pt x="748" y="1593"/>
                </a:lnTo>
                <a:close/>
                <a:moveTo>
                  <a:pt x="748" y="1634"/>
                </a:moveTo>
                <a:lnTo>
                  <a:pt x="748" y="1667"/>
                </a:lnTo>
                <a:cubicBezTo>
                  <a:pt x="743" y="1668"/>
                  <a:pt x="738" y="1669"/>
                  <a:pt x="734" y="1670"/>
                </a:cubicBezTo>
                <a:lnTo>
                  <a:pt x="734" y="1640"/>
                </a:lnTo>
                <a:cubicBezTo>
                  <a:pt x="738" y="1638"/>
                  <a:pt x="744" y="1636"/>
                  <a:pt x="748" y="1634"/>
                </a:cubicBezTo>
                <a:lnTo>
                  <a:pt x="748" y="1634"/>
                </a:lnTo>
                <a:close/>
                <a:moveTo>
                  <a:pt x="748" y="1861"/>
                </a:moveTo>
                <a:lnTo>
                  <a:pt x="748" y="1877"/>
                </a:lnTo>
                <a:lnTo>
                  <a:pt x="746" y="1873"/>
                </a:lnTo>
                <a:cubicBezTo>
                  <a:pt x="745" y="1871"/>
                  <a:pt x="744" y="1869"/>
                  <a:pt x="743" y="1866"/>
                </a:cubicBezTo>
                <a:cubicBezTo>
                  <a:pt x="744" y="1864"/>
                  <a:pt x="746" y="1863"/>
                  <a:pt x="748" y="1861"/>
                </a:cubicBezTo>
                <a:lnTo>
                  <a:pt x="748" y="1861"/>
                </a:lnTo>
                <a:close/>
                <a:moveTo>
                  <a:pt x="748" y="1909"/>
                </a:moveTo>
                <a:lnTo>
                  <a:pt x="748" y="2054"/>
                </a:lnTo>
                <a:cubicBezTo>
                  <a:pt x="745" y="2063"/>
                  <a:pt x="742" y="2069"/>
                  <a:pt x="741" y="2069"/>
                </a:cubicBezTo>
                <a:lnTo>
                  <a:pt x="737" y="2076"/>
                </a:lnTo>
                <a:lnTo>
                  <a:pt x="734" y="2072"/>
                </a:lnTo>
                <a:lnTo>
                  <a:pt x="734" y="1881"/>
                </a:lnTo>
                <a:cubicBezTo>
                  <a:pt x="739" y="1890"/>
                  <a:pt x="744" y="1899"/>
                  <a:pt x="748" y="1909"/>
                </a:cubicBezTo>
                <a:lnTo>
                  <a:pt x="748" y="1909"/>
                </a:lnTo>
                <a:close/>
                <a:moveTo>
                  <a:pt x="748" y="2101"/>
                </a:moveTo>
                <a:lnTo>
                  <a:pt x="748" y="2126"/>
                </a:lnTo>
                <a:cubicBezTo>
                  <a:pt x="743" y="2118"/>
                  <a:pt x="738" y="2110"/>
                  <a:pt x="734" y="2102"/>
                </a:cubicBezTo>
                <a:lnTo>
                  <a:pt x="734" y="2089"/>
                </a:lnTo>
                <a:lnTo>
                  <a:pt x="748" y="2101"/>
                </a:lnTo>
                <a:lnTo>
                  <a:pt x="748" y="2101"/>
                </a:lnTo>
                <a:close/>
                <a:moveTo>
                  <a:pt x="748" y="2180"/>
                </a:moveTo>
                <a:lnTo>
                  <a:pt x="748" y="2400"/>
                </a:lnTo>
                <a:cubicBezTo>
                  <a:pt x="744" y="2396"/>
                  <a:pt x="741" y="2393"/>
                  <a:pt x="736" y="2390"/>
                </a:cubicBezTo>
                <a:lnTo>
                  <a:pt x="734" y="2386"/>
                </a:lnTo>
                <a:lnTo>
                  <a:pt x="734" y="2171"/>
                </a:lnTo>
                <a:cubicBezTo>
                  <a:pt x="739" y="2175"/>
                  <a:pt x="744" y="2178"/>
                  <a:pt x="748" y="2180"/>
                </a:cubicBezTo>
                <a:lnTo>
                  <a:pt x="748" y="2180"/>
                </a:lnTo>
                <a:close/>
                <a:moveTo>
                  <a:pt x="734" y="1598"/>
                </a:moveTo>
                <a:lnTo>
                  <a:pt x="734" y="1490"/>
                </a:lnTo>
                <a:cubicBezTo>
                  <a:pt x="735" y="1496"/>
                  <a:pt x="736" y="1501"/>
                  <a:pt x="736" y="1507"/>
                </a:cubicBezTo>
                <a:cubicBezTo>
                  <a:pt x="738" y="1518"/>
                  <a:pt x="739" y="1529"/>
                  <a:pt x="740" y="1540"/>
                </a:cubicBezTo>
                <a:cubicBezTo>
                  <a:pt x="741" y="1559"/>
                  <a:pt x="739" y="1579"/>
                  <a:pt x="734" y="1598"/>
                </a:cubicBezTo>
                <a:lnTo>
                  <a:pt x="734" y="1598"/>
                </a:lnTo>
                <a:close/>
                <a:moveTo>
                  <a:pt x="734" y="1037"/>
                </a:moveTo>
                <a:lnTo>
                  <a:pt x="734" y="1210"/>
                </a:lnTo>
                <a:cubicBezTo>
                  <a:pt x="727" y="1250"/>
                  <a:pt x="723" y="1313"/>
                  <a:pt x="723" y="1313"/>
                </a:cubicBezTo>
                <a:lnTo>
                  <a:pt x="720" y="1332"/>
                </a:lnTo>
                <a:lnTo>
                  <a:pt x="714" y="1315"/>
                </a:lnTo>
                <a:cubicBezTo>
                  <a:pt x="712" y="1311"/>
                  <a:pt x="685" y="1240"/>
                  <a:pt x="702" y="1134"/>
                </a:cubicBezTo>
                <a:cubicBezTo>
                  <a:pt x="706" y="1116"/>
                  <a:pt x="710" y="1099"/>
                  <a:pt x="716" y="1081"/>
                </a:cubicBezTo>
                <a:cubicBezTo>
                  <a:pt x="720" y="1066"/>
                  <a:pt x="726" y="1051"/>
                  <a:pt x="734" y="1037"/>
                </a:cubicBezTo>
                <a:lnTo>
                  <a:pt x="734" y="1037"/>
                </a:lnTo>
                <a:close/>
                <a:moveTo>
                  <a:pt x="734" y="1326"/>
                </a:moveTo>
                <a:cubicBezTo>
                  <a:pt x="730" y="1353"/>
                  <a:pt x="723" y="1409"/>
                  <a:pt x="731" y="1415"/>
                </a:cubicBezTo>
                <a:lnTo>
                  <a:pt x="734" y="1415"/>
                </a:lnTo>
                <a:lnTo>
                  <a:pt x="734" y="1326"/>
                </a:lnTo>
                <a:lnTo>
                  <a:pt x="734" y="1326"/>
                </a:lnTo>
                <a:close/>
                <a:moveTo>
                  <a:pt x="734" y="1490"/>
                </a:moveTo>
                <a:lnTo>
                  <a:pt x="734" y="1598"/>
                </a:lnTo>
                <a:cubicBezTo>
                  <a:pt x="725" y="1630"/>
                  <a:pt x="707" y="1659"/>
                  <a:pt x="683" y="1682"/>
                </a:cubicBezTo>
                <a:lnTo>
                  <a:pt x="681" y="1684"/>
                </a:lnTo>
                <a:lnTo>
                  <a:pt x="681" y="1341"/>
                </a:lnTo>
                <a:cubicBezTo>
                  <a:pt x="686" y="1358"/>
                  <a:pt x="692" y="1377"/>
                  <a:pt x="696" y="1388"/>
                </a:cubicBezTo>
                <a:cubicBezTo>
                  <a:pt x="699" y="1397"/>
                  <a:pt x="703" y="1407"/>
                  <a:pt x="707" y="1416"/>
                </a:cubicBezTo>
                <a:cubicBezTo>
                  <a:pt x="718" y="1440"/>
                  <a:pt x="727" y="1465"/>
                  <a:pt x="734" y="1490"/>
                </a:cubicBezTo>
                <a:lnTo>
                  <a:pt x="734" y="1490"/>
                </a:lnTo>
                <a:close/>
                <a:moveTo>
                  <a:pt x="734" y="1640"/>
                </a:moveTo>
                <a:lnTo>
                  <a:pt x="730" y="1643"/>
                </a:lnTo>
                <a:cubicBezTo>
                  <a:pt x="723" y="1654"/>
                  <a:pt x="716" y="1665"/>
                  <a:pt x="708" y="1675"/>
                </a:cubicBezTo>
                <a:cubicBezTo>
                  <a:pt x="716" y="1674"/>
                  <a:pt x="724" y="1672"/>
                  <a:pt x="734" y="1670"/>
                </a:cubicBezTo>
                <a:lnTo>
                  <a:pt x="734" y="1640"/>
                </a:lnTo>
                <a:lnTo>
                  <a:pt x="734" y="1640"/>
                </a:lnTo>
                <a:close/>
                <a:moveTo>
                  <a:pt x="734" y="1878"/>
                </a:moveTo>
                <a:lnTo>
                  <a:pt x="734" y="2072"/>
                </a:lnTo>
                <a:lnTo>
                  <a:pt x="732" y="2070"/>
                </a:lnTo>
                <a:cubicBezTo>
                  <a:pt x="714" y="2049"/>
                  <a:pt x="697" y="2027"/>
                  <a:pt x="681" y="2003"/>
                </a:cubicBezTo>
                <a:lnTo>
                  <a:pt x="681" y="1809"/>
                </a:lnTo>
                <a:cubicBezTo>
                  <a:pt x="701" y="1830"/>
                  <a:pt x="719" y="1853"/>
                  <a:pt x="734" y="1878"/>
                </a:cubicBezTo>
                <a:lnTo>
                  <a:pt x="734" y="1878"/>
                </a:lnTo>
                <a:close/>
                <a:moveTo>
                  <a:pt x="734" y="2089"/>
                </a:moveTo>
                <a:lnTo>
                  <a:pt x="734" y="2102"/>
                </a:lnTo>
                <a:cubicBezTo>
                  <a:pt x="725" y="2088"/>
                  <a:pt x="720" y="2078"/>
                  <a:pt x="720" y="2078"/>
                </a:cubicBezTo>
                <a:lnTo>
                  <a:pt x="734" y="2089"/>
                </a:lnTo>
                <a:lnTo>
                  <a:pt x="734" y="2089"/>
                </a:lnTo>
                <a:close/>
                <a:moveTo>
                  <a:pt x="734" y="2172"/>
                </a:moveTo>
                <a:lnTo>
                  <a:pt x="734" y="2387"/>
                </a:lnTo>
                <a:cubicBezTo>
                  <a:pt x="720" y="2375"/>
                  <a:pt x="707" y="2361"/>
                  <a:pt x="695" y="2346"/>
                </a:cubicBezTo>
                <a:cubicBezTo>
                  <a:pt x="690" y="2341"/>
                  <a:pt x="685" y="2335"/>
                  <a:pt x="681" y="2329"/>
                </a:cubicBezTo>
                <a:lnTo>
                  <a:pt x="681" y="2136"/>
                </a:lnTo>
                <a:cubicBezTo>
                  <a:pt x="697" y="2147"/>
                  <a:pt x="717" y="2161"/>
                  <a:pt x="734" y="2172"/>
                </a:cubicBezTo>
                <a:lnTo>
                  <a:pt x="734" y="2172"/>
                </a:lnTo>
                <a:close/>
                <a:moveTo>
                  <a:pt x="681" y="2081"/>
                </a:moveTo>
                <a:cubicBezTo>
                  <a:pt x="688" y="2087"/>
                  <a:pt x="695" y="2092"/>
                  <a:pt x="703" y="2097"/>
                </a:cubicBezTo>
                <a:lnTo>
                  <a:pt x="721" y="2106"/>
                </a:lnTo>
                <a:lnTo>
                  <a:pt x="711" y="2089"/>
                </a:lnTo>
                <a:cubicBezTo>
                  <a:pt x="711" y="2089"/>
                  <a:pt x="697" y="2067"/>
                  <a:pt x="681" y="2043"/>
                </a:cubicBezTo>
                <a:lnTo>
                  <a:pt x="681" y="2081"/>
                </a:lnTo>
                <a:close/>
                <a:moveTo>
                  <a:pt x="681" y="1766"/>
                </a:moveTo>
                <a:lnTo>
                  <a:pt x="681" y="1713"/>
                </a:lnTo>
                <a:lnTo>
                  <a:pt x="683" y="1717"/>
                </a:lnTo>
                <a:lnTo>
                  <a:pt x="700" y="1686"/>
                </a:lnTo>
                <a:cubicBezTo>
                  <a:pt x="686" y="1745"/>
                  <a:pt x="702" y="1786"/>
                  <a:pt x="691" y="1784"/>
                </a:cubicBezTo>
                <a:cubicBezTo>
                  <a:pt x="687" y="1783"/>
                  <a:pt x="684" y="1776"/>
                  <a:pt x="681" y="1766"/>
                </a:cubicBezTo>
                <a:lnTo>
                  <a:pt x="681" y="1766"/>
                </a:lnTo>
                <a:close/>
                <a:moveTo>
                  <a:pt x="681" y="1341"/>
                </a:moveTo>
                <a:lnTo>
                  <a:pt x="681" y="1684"/>
                </a:lnTo>
                <a:lnTo>
                  <a:pt x="678" y="1686"/>
                </a:lnTo>
                <a:lnTo>
                  <a:pt x="675" y="1680"/>
                </a:lnTo>
                <a:cubicBezTo>
                  <a:pt x="674" y="1677"/>
                  <a:pt x="647" y="1607"/>
                  <a:pt x="641" y="1560"/>
                </a:cubicBezTo>
                <a:cubicBezTo>
                  <a:pt x="639" y="1537"/>
                  <a:pt x="639" y="1513"/>
                  <a:pt x="641" y="1489"/>
                </a:cubicBezTo>
                <a:cubicBezTo>
                  <a:pt x="630" y="1502"/>
                  <a:pt x="619" y="1537"/>
                  <a:pt x="623" y="1566"/>
                </a:cubicBezTo>
                <a:cubicBezTo>
                  <a:pt x="627" y="1602"/>
                  <a:pt x="650" y="1689"/>
                  <a:pt x="650" y="1689"/>
                </a:cubicBezTo>
                <a:lnTo>
                  <a:pt x="654" y="1708"/>
                </a:lnTo>
                <a:lnTo>
                  <a:pt x="641" y="1694"/>
                </a:lnTo>
                <a:cubicBezTo>
                  <a:pt x="639" y="1691"/>
                  <a:pt x="590" y="1632"/>
                  <a:pt x="571" y="1524"/>
                </a:cubicBezTo>
                <a:cubicBezTo>
                  <a:pt x="569" y="1505"/>
                  <a:pt x="567" y="1485"/>
                  <a:pt x="566" y="1467"/>
                </a:cubicBezTo>
                <a:cubicBezTo>
                  <a:pt x="560" y="1345"/>
                  <a:pt x="655" y="1276"/>
                  <a:pt x="655" y="1276"/>
                </a:cubicBezTo>
                <a:lnTo>
                  <a:pt x="661" y="1272"/>
                </a:lnTo>
                <a:lnTo>
                  <a:pt x="663" y="1280"/>
                </a:lnTo>
                <a:cubicBezTo>
                  <a:pt x="663" y="1280"/>
                  <a:pt x="672" y="1310"/>
                  <a:pt x="680" y="1341"/>
                </a:cubicBezTo>
                <a:lnTo>
                  <a:pt x="681" y="1341"/>
                </a:lnTo>
                <a:close/>
                <a:moveTo>
                  <a:pt x="681" y="1714"/>
                </a:moveTo>
                <a:lnTo>
                  <a:pt x="661" y="1682"/>
                </a:lnTo>
                <a:cubicBezTo>
                  <a:pt x="661" y="1682"/>
                  <a:pt x="671" y="1737"/>
                  <a:pt x="681" y="1766"/>
                </a:cubicBezTo>
                <a:lnTo>
                  <a:pt x="681" y="1713"/>
                </a:lnTo>
                <a:lnTo>
                  <a:pt x="681" y="1714"/>
                </a:lnTo>
                <a:close/>
                <a:moveTo>
                  <a:pt x="681" y="1809"/>
                </a:moveTo>
                <a:lnTo>
                  <a:pt x="676" y="1802"/>
                </a:lnTo>
                <a:cubicBezTo>
                  <a:pt x="669" y="1796"/>
                  <a:pt x="662" y="1788"/>
                  <a:pt x="656" y="1781"/>
                </a:cubicBezTo>
                <a:cubicBezTo>
                  <a:pt x="635" y="1755"/>
                  <a:pt x="589" y="1687"/>
                  <a:pt x="587" y="1687"/>
                </a:cubicBezTo>
                <a:lnTo>
                  <a:pt x="583" y="1681"/>
                </a:lnTo>
                <a:lnTo>
                  <a:pt x="580" y="1687"/>
                </a:lnTo>
                <a:cubicBezTo>
                  <a:pt x="579" y="1689"/>
                  <a:pt x="511" y="1791"/>
                  <a:pt x="556" y="1906"/>
                </a:cubicBezTo>
                <a:cubicBezTo>
                  <a:pt x="563" y="1924"/>
                  <a:pt x="571" y="1941"/>
                  <a:pt x="580" y="1958"/>
                </a:cubicBezTo>
                <a:cubicBezTo>
                  <a:pt x="605" y="2006"/>
                  <a:pt x="639" y="2048"/>
                  <a:pt x="681" y="2081"/>
                </a:cubicBezTo>
                <a:lnTo>
                  <a:pt x="681" y="2043"/>
                </a:lnTo>
                <a:cubicBezTo>
                  <a:pt x="667" y="2021"/>
                  <a:pt x="651" y="1996"/>
                  <a:pt x="644" y="1981"/>
                </a:cubicBezTo>
                <a:cubicBezTo>
                  <a:pt x="630" y="1953"/>
                  <a:pt x="629" y="1915"/>
                  <a:pt x="636" y="1899"/>
                </a:cubicBezTo>
                <a:cubicBezTo>
                  <a:pt x="642" y="1923"/>
                  <a:pt x="650" y="1946"/>
                  <a:pt x="660" y="1968"/>
                </a:cubicBezTo>
                <a:cubicBezTo>
                  <a:pt x="666" y="1980"/>
                  <a:pt x="673" y="1992"/>
                  <a:pt x="681" y="2003"/>
                </a:cubicBezTo>
                <a:lnTo>
                  <a:pt x="681" y="1809"/>
                </a:lnTo>
                <a:lnTo>
                  <a:pt x="681" y="1809"/>
                </a:lnTo>
                <a:close/>
                <a:moveTo>
                  <a:pt x="681" y="2136"/>
                </a:moveTo>
                <a:lnTo>
                  <a:pt x="681" y="2329"/>
                </a:lnTo>
                <a:cubicBezTo>
                  <a:pt x="613" y="2235"/>
                  <a:pt x="643" y="2121"/>
                  <a:pt x="643" y="2119"/>
                </a:cubicBezTo>
                <a:lnTo>
                  <a:pt x="645" y="2111"/>
                </a:lnTo>
                <a:lnTo>
                  <a:pt x="651" y="2115"/>
                </a:lnTo>
                <a:cubicBezTo>
                  <a:pt x="661" y="2123"/>
                  <a:pt x="671" y="2129"/>
                  <a:pt x="681" y="2136"/>
                </a:cubicBezTo>
                <a:lnTo>
                  <a:pt x="681" y="2136"/>
                </a:lnTo>
                <a:close/>
              </a:path>
              <a:path w="3810" h="3082">
                <a:moveTo>
                  <a:pt x="3129" y="2329"/>
                </a:moveTo>
                <a:lnTo>
                  <a:pt x="3129" y="2136"/>
                </a:lnTo>
                <a:cubicBezTo>
                  <a:pt x="3145" y="2125"/>
                  <a:pt x="3158" y="2116"/>
                  <a:pt x="3158" y="2115"/>
                </a:cubicBezTo>
                <a:lnTo>
                  <a:pt x="3164" y="2111"/>
                </a:lnTo>
                <a:lnTo>
                  <a:pt x="3166" y="2119"/>
                </a:lnTo>
                <a:cubicBezTo>
                  <a:pt x="3166" y="2121"/>
                  <a:pt x="3196" y="2235"/>
                  <a:pt x="3129" y="2329"/>
                </a:cubicBezTo>
                <a:moveTo>
                  <a:pt x="3129" y="2081"/>
                </a:moveTo>
                <a:lnTo>
                  <a:pt x="3129" y="2044"/>
                </a:lnTo>
                <a:cubicBezTo>
                  <a:pt x="3143" y="2021"/>
                  <a:pt x="3158" y="1996"/>
                  <a:pt x="3165" y="1981"/>
                </a:cubicBezTo>
                <a:cubicBezTo>
                  <a:pt x="3179" y="1953"/>
                  <a:pt x="3181" y="1916"/>
                  <a:pt x="3174" y="1899"/>
                </a:cubicBezTo>
                <a:cubicBezTo>
                  <a:pt x="3168" y="1923"/>
                  <a:pt x="3160" y="1946"/>
                  <a:pt x="3150" y="1968"/>
                </a:cubicBezTo>
                <a:cubicBezTo>
                  <a:pt x="3144" y="1980"/>
                  <a:pt x="3137" y="1992"/>
                  <a:pt x="3129" y="2003"/>
                </a:cubicBezTo>
                <a:lnTo>
                  <a:pt x="3129" y="1809"/>
                </a:lnTo>
                <a:lnTo>
                  <a:pt x="3134" y="1802"/>
                </a:lnTo>
                <a:cubicBezTo>
                  <a:pt x="3141" y="1795"/>
                  <a:pt x="3149" y="1788"/>
                  <a:pt x="3155" y="1781"/>
                </a:cubicBezTo>
                <a:cubicBezTo>
                  <a:pt x="3175" y="1755"/>
                  <a:pt x="3222" y="1687"/>
                  <a:pt x="3222" y="1687"/>
                </a:cubicBezTo>
                <a:lnTo>
                  <a:pt x="3226" y="1681"/>
                </a:lnTo>
                <a:lnTo>
                  <a:pt x="3231" y="1687"/>
                </a:lnTo>
                <a:cubicBezTo>
                  <a:pt x="3232" y="1688"/>
                  <a:pt x="3299" y="1791"/>
                  <a:pt x="3255" y="1906"/>
                </a:cubicBezTo>
                <a:cubicBezTo>
                  <a:pt x="3248" y="1924"/>
                  <a:pt x="3239" y="1941"/>
                  <a:pt x="3229" y="1958"/>
                </a:cubicBezTo>
                <a:cubicBezTo>
                  <a:pt x="3205" y="2005"/>
                  <a:pt x="3170" y="2047"/>
                  <a:pt x="3129" y="2081"/>
                </a:cubicBezTo>
                <a:lnTo>
                  <a:pt x="3129" y="2081"/>
                </a:lnTo>
                <a:close/>
                <a:moveTo>
                  <a:pt x="3129" y="1766"/>
                </a:moveTo>
                <a:cubicBezTo>
                  <a:pt x="3138" y="1737"/>
                  <a:pt x="3148" y="1682"/>
                  <a:pt x="3148" y="1682"/>
                </a:cubicBezTo>
                <a:lnTo>
                  <a:pt x="3129" y="1713"/>
                </a:lnTo>
                <a:lnTo>
                  <a:pt x="3129" y="1766"/>
                </a:lnTo>
                <a:close/>
                <a:moveTo>
                  <a:pt x="3129" y="1684"/>
                </a:moveTo>
                <a:lnTo>
                  <a:pt x="3132" y="1686"/>
                </a:lnTo>
                <a:lnTo>
                  <a:pt x="3135" y="1680"/>
                </a:lnTo>
                <a:cubicBezTo>
                  <a:pt x="3136" y="1677"/>
                  <a:pt x="3162" y="1607"/>
                  <a:pt x="3169" y="1560"/>
                </a:cubicBezTo>
                <a:cubicBezTo>
                  <a:pt x="3171" y="1536"/>
                  <a:pt x="3171" y="1513"/>
                  <a:pt x="3169" y="1489"/>
                </a:cubicBezTo>
                <a:cubicBezTo>
                  <a:pt x="3181" y="1502"/>
                  <a:pt x="3190" y="1536"/>
                  <a:pt x="3187" y="1565"/>
                </a:cubicBezTo>
                <a:cubicBezTo>
                  <a:pt x="3183" y="1601"/>
                  <a:pt x="3160" y="1688"/>
                  <a:pt x="3160" y="1688"/>
                </a:cubicBezTo>
                <a:lnTo>
                  <a:pt x="3157" y="1708"/>
                </a:lnTo>
                <a:lnTo>
                  <a:pt x="3169" y="1694"/>
                </a:lnTo>
                <a:cubicBezTo>
                  <a:pt x="3171" y="1691"/>
                  <a:pt x="3220" y="1632"/>
                  <a:pt x="3238" y="1524"/>
                </a:cubicBezTo>
                <a:cubicBezTo>
                  <a:pt x="3242" y="1505"/>
                  <a:pt x="3244" y="1486"/>
                  <a:pt x="3244" y="1467"/>
                </a:cubicBezTo>
                <a:cubicBezTo>
                  <a:pt x="3249" y="1345"/>
                  <a:pt x="3156" y="1276"/>
                  <a:pt x="3155" y="1276"/>
                </a:cubicBezTo>
                <a:lnTo>
                  <a:pt x="3149" y="1272"/>
                </a:lnTo>
                <a:lnTo>
                  <a:pt x="3147" y="1279"/>
                </a:lnTo>
                <a:cubicBezTo>
                  <a:pt x="3147" y="1279"/>
                  <a:pt x="3138" y="1310"/>
                  <a:pt x="3129" y="1341"/>
                </a:cubicBezTo>
                <a:lnTo>
                  <a:pt x="3129" y="1684"/>
                </a:lnTo>
                <a:close/>
                <a:moveTo>
                  <a:pt x="3129" y="1341"/>
                </a:moveTo>
                <a:lnTo>
                  <a:pt x="3129" y="1684"/>
                </a:lnTo>
                <a:lnTo>
                  <a:pt x="3126" y="1682"/>
                </a:lnTo>
                <a:cubicBezTo>
                  <a:pt x="3102" y="1659"/>
                  <a:pt x="3085" y="1630"/>
                  <a:pt x="3076" y="1598"/>
                </a:cubicBezTo>
                <a:lnTo>
                  <a:pt x="3076" y="1490"/>
                </a:lnTo>
                <a:cubicBezTo>
                  <a:pt x="3082" y="1465"/>
                  <a:pt x="3091" y="1440"/>
                  <a:pt x="3102" y="1416"/>
                </a:cubicBezTo>
                <a:cubicBezTo>
                  <a:pt x="3107" y="1407"/>
                  <a:pt x="3111" y="1397"/>
                  <a:pt x="3114" y="1388"/>
                </a:cubicBezTo>
                <a:cubicBezTo>
                  <a:pt x="3118" y="1377"/>
                  <a:pt x="3123" y="1358"/>
                  <a:pt x="3129" y="1341"/>
                </a:cubicBezTo>
                <a:moveTo>
                  <a:pt x="3129" y="1713"/>
                </a:moveTo>
                <a:lnTo>
                  <a:pt x="3129" y="1766"/>
                </a:lnTo>
                <a:cubicBezTo>
                  <a:pt x="3125" y="1776"/>
                  <a:pt x="3122" y="1783"/>
                  <a:pt x="3120" y="1784"/>
                </a:cubicBezTo>
                <a:cubicBezTo>
                  <a:pt x="3108" y="1786"/>
                  <a:pt x="3123" y="1745"/>
                  <a:pt x="3110" y="1686"/>
                </a:cubicBezTo>
                <a:lnTo>
                  <a:pt x="3126" y="1717"/>
                </a:lnTo>
                <a:lnTo>
                  <a:pt x="3129" y="1713"/>
                </a:lnTo>
                <a:lnTo>
                  <a:pt x="3129" y="1713"/>
                </a:lnTo>
                <a:close/>
                <a:moveTo>
                  <a:pt x="3129" y="1809"/>
                </a:moveTo>
                <a:lnTo>
                  <a:pt x="3129" y="2003"/>
                </a:lnTo>
                <a:cubicBezTo>
                  <a:pt x="3106" y="2037"/>
                  <a:pt x="3080" y="2069"/>
                  <a:pt x="3078" y="2070"/>
                </a:cubicBezTo>
                <a:lnTo>
                  <a:pt x="3076" y="2072"/>
                </a:lnTo>
                <a:lnTo>
                  <a:pt x="3076" y="1878"/>
                </a:lnTo>
                <a:cubicBezTo>
                  <a:pt x="3090" y="1853"/>
                  <a:pt x="3108" y="1830"/>
                  <a:pt x="3129" y="1809"/>
                </a:cubicBezTo>
                <a:lnTo>
                  <a:pt x="3129" y="1809"/>
                </a:lnTo>
                <a:close/>
                <a:moveTo>
                  <a:pt x="3129" y="2043"/>
                </a:moveTo>
                <a:cubicBezTo>
                  <a:pt x="3113" y="2067"/>
                  <a:pt x="3099" y="2089"/>
                  <a:pt x="3099" y="2089"/>
                </a:cubicBezTo>
                <a:lnTo>
                  <a:pt x="3089" y="2106"/>
                </a:lnTo>
                <a:lnTo>
                  <a:pt x="3105" y="2097"/>
                </a:lnTo>
                <a:cubicBezTo>
                  <a:pt x="3114" y="2092"/>
                  <a:pt x="3121" y="2087"/>
                  <a:pt x="3129" y="2081"/>
                </a:cubicBezTo>
                <a:lnTo>
                  <a:pt x="3129" y="2043"/>
                </a:lnTo>
                <a:lnTo>
                  <a:pt x="3129" y="2043"/>
                </a:lnTo>
                <a:close/>
                <a:moveTo>
                  <a:pt x="3129" y="2136"/>
                </a:moveTo>
                <a:lnTo>
                  <a:pt x="3129" y="2329"/>
                </a:lnTo>
                <a:cubicBezTo>
                  <a:pt x="3125" y="2335"/>
                  <a:pt x="3120" y="2341"/>
                  <a:pt x="3116" y="2346"/>
                </a:cubicBezTo>
                <a:cubicBezTo>
                  <a:pt x="3104" y="2361"/>
                  <a:pt x="3091" y="2374"/>
                  <a:pt x="3076" y="2387"/>
                </a:cubicBezTo>
                <a:lnTo>
                  <a:pt x="3076" y="2171"/>
                </a:lnTo>
                <a:cubicBezTo>
                  <a:pt x="3093" y="2161"/>
                  <a:pt x="3113" y="2147"/>
                  <a:pt x="3129" y="2136"/>
                </a:cubicBezTo>
                <a:lnTo>
                  <a:pt x="3129" y="2136"/>
                </a:lnTo>
                <a:close/>
                <a:moveTo>
                  <a:pt x="3076" y="2102"/>
                </a:moveTo>
                <a:lnTo>
                  <a:pt x="3076" y="2089"/>
                </a:lnTo>
                <a:lnTo>
                  <a:pt x="3091" y="2078"/>
                </a:lnTo>
                <a:cubicBezTo>
                  <a:pt x="3085" y="2086"/>
                  <a:pt x="3081" y="2094"/>
                  <a:pt x="3076" y="2102"/>
                </a:cubicBezTo>
                <a:lnTo>
                  <a:pt x="3076" y="2102"/>
                </a:lnTo>
                <a:close/>
                <a:moveTo>
                  <a:pt x="3076" y="1670"/>
                </a:moveTo>
                <a:cubicBezTo>
                  <a:pt x="3085" y="1672"/>
                  <a:pt x="3094" y="1674"/>
                  <a:pt x="3102" y="1675"/>
                </a:cubicBezTo>
                <a:cubicBezTo>
                  <a:pt x="3094" y="1665"/>
                  <a:pt x="3087" y="1654"/>
                  <a:pt x="3081" y="1643"/>
                </a:cubicBezTo>
                <a:lnTo>
                  <a:pt x="3076" y="1640"/>
                </a:lnTo>
                <a:lnTo>
                  <a:pt x="3076" y="1670"/>
                </a:lnTo>
                <a:lnTo>
                  <a:pt x="3076" y="1670"/>
                </a:lnTo>
                <a:close/>
                <a:moveTo>
                  <a:pt x="3076" y="1414"/>
                </a:moveTo>
                <a:lnTo>
                  <a:pt x="3080" y="1414"/>
                </a:lnTo>
                <a:cubicBezTo>
                  <a:pt x="3087" y="1409"/>
                  <a:pt x="3081" y="1353"/>
                  <a:pt x="3076" y="1325"/>
                </a:cubicBezTo>
                <a:lnTo>
                  <a:pt x="3076" y="1414"/>
                </a:lnTo>
                <a:close/>
                <a:moveTo>
                  <a:pt x="3076" y="1209"/>
                </a:moveTo>
                <a:lnTo>
                  <a:pt x="3076" y="1036"/>
                </a:lnTo>
                <a:cubicBezTo>
                  <a:pt x="3084" y="1050"/>
                  <a:pt x="3091" y="1065"/>
                  <a:pt x="3095" y="1081"/>
                </a:cubicBezTo>
                <a:cubicBezTo>
                  <a:pt x="3100" y="1098"/>
                  <a:pt x="3104" y="1116"/>
                  <a:pt x="3107" y="1134"/>
                </a:cubicBezTo>
                <a:cubicBezTo>
                  <a:pt x="3124" y="1240"/>
                  <a:pt x="3098" y="1311"/>
                  <a:pt x="3097" y="1314"/>
                </a:cubicBezTo>
                <a:lnTo>
                  <a:pt x="3089" y="1332"/>
                </a:lnTo>
                <a:lnTo>
                  <a:pt x="3087" y="1313"/>
                </a:lnTo>
                <a:cubicBezTo>
                  <a:pt x="3087" y="1313"/>
                  <a:pt x="3082" y="1250"/>
                  <a:pt x="3076" y="1210"/>
                </a:cubicBezTo>
                <a:lnTo>
                  <a:pt x="3076" y="1209"/>
                </a:lnTo>
                <a:close/>
                <a:moveTo>
                  <a:pt x="3076" y="1036"/>
                </a:moveTo>
                <a:lnTo>
                  <a:pt x="3076" y="1209"/>
                </a:lnTo>
                <a:cubicBezTo>
                  <a:pt x="3075" y="1203"/>
                  <a:pt x="3074" y="1196"/>
                  <a:pt x="3073" y="1192"/>
                </a:cubicBezTo>
                <a:cubicBezTo>
                  <a:pt x="3071" y="1181"/>
                  <a:pt x="3067" y="1170"/>
                  <a:pt x="3061" y="1160"/>
                </a:cubicBezTo>
                <a:lnTo>
                  <a:pt x="3061" y="1015"/>
                </a:lnTo>
                <a:cubicBezTo>
                  <a:pt x="3067" y="1022"/>
                  <a:pt x="3072" y="1029"/>
                  <a:pt x="3076" y="1037"/>
                </a:cubicBezTo>
                <a:lnTo>
                  <a:pt x="3076" y="1036"/>
                </a:lnTo>
                <a:close/>
                <a:moveTo>
                  <a:pt x="3076" y="1325"/>
                </a:moveTo>
                <a:lnTo>
                  <a:pt x="3076" y="1414"/>
                </a:lnTo>
                <a:cubicBezTo>
                  <a:pt x="3072" y="1413"/>
                  <a:pt x="3070" y="1396"/>
                  <a:pt x="3061" y="1374"/>
                </a:cubicBezTo>
                <a:lnTo>
                  <a:pt x="3061" y="1348"/>
                </a:lnTo>
                <a:lnTo>
                  <a:pt x="3065" y="1351"/>
                </a:lnTo>
                <a:lnTo>
                  <a:pt x="3074" y="1310"/>
                </a:lnTo>
                <a:cubicBezTo>
                  <a:pt x="3074" y="1310"/>
                  <a:pt x="3075" y="1317"/>
                  <a:pt x="3076" y="1326"/>
                </a:cubicBezTo>
                <a:lnTo>
                  <a:pt x="3076" y="1325"/>
                </a:lnTo>
                <a:close/>
                <a:moveTo>
                  <a:pt x="3076" y="1490"/>
                </a:moveTo>
                <a:lnTo>
                  <a:pt x="3076" y="1598"/>
                </a:lnTo>
                <a:cubicBezTo>
                  <a:pt x="3071" y="1579"/>
                  <a:pt x="3069" y="1559"/>
                  <a:pt x="3070" y="1539"/>
                </a:cubicBezTo>
                <a:cubicBezTo>
                  <a:pt x="3070" y="1528"/>
                  <a:pt x="3071" y="1518"/>
                  <a:pt x="3073" y="1507"/>
                </a:cubicBezTo>
                <a:cubicBezTo>
                  <a:pt x="3074" y="1500"/>
                  <a:pt x="3075" y="1496"/>
                  <a:pt x="3076" y="1490"/>
                </a:cubicBezTo>
                <a:lnTo>
                  <a:pt x="3076" y="1490"/>
                </a:lnTo>
                <a:close/>
                <a:moveTo>
                  <a:pt x="3076" y="1640"/>
                </a:moveTo>
                <a:lnTo>
                  <a:pt x="3076" y="1670"/>
                </a:lnTo>
                <a:cubicBezTo>
                  <a:pt x="3072" y="1669"/>
                  <a:pt x="3067" y="1668"/>
                  <a:pt x="3061" y="1666"/>
                </a:cubicBezTo>
                <a:lnTo>
                  <a:pt x="3061" y="1634"/>
                </a:lnTo>
                <a:cubicBezTo>
                  <a:pt x="3067" y="1636"/>
                  <a:pt x="3071" y="1638"/>
                  <a:pt x="3076" y="1640"/>
                </a:cubicBezTo>
                <a:lnTo>
                  <a:pt x="3076" y="1640"/>
                </a:lnTo>
                <a:close/>
                <a:moveTo>
                  <a:pt x="3076" y="1878"/>
                </a:moveTo>
                <a:lnTo>
                  <a:pt x="3076" y="2072"/>
                </a:lnTo>
                <a:lnTo>
                  <a:pt x="3073" y="2076"/>
                </a:lnTo>
                <a:lnTo>
                  <a:pt x="3069" y="2069"/>
                </a:lnTo>
                <a:cubicBezTo>
                  <a:pt x="3069" y="2069"/>
                  <a:pt x="3065" y="2063"/>
                  <a:pt x="3061" y="2054"/>
                </a:cubicBezTo>
                <a:lnTo>
                  <a:pt x="3061" y="1909"/>
                </a:lnTo>
                <a:cubicBezTo>
                  <a:pt x="3065" y="1899"/>
                  <a:pt x="3070" y="1890"/>
                  <a:pt x="3075" y="1881"/>
                </a:cubicBezTo>
                <a:lnTo>
                  <a:pt x="3076" y="1879"/>
                </a:lnTo>
                <a:lnTo>
                  <a:pt x="3076" y="1878"/>
                </a:lnTo>
                <a:close/>
                <a:moveTo>
                  <a:pt x="3076" y="2089"/>
                </a:moveTo>
                <a:lnTo>
                  <a:pt x="3076" y="2102"/>
                </a:lnTo>
                <a:cubicBezTo>
                  <a:pt x="3072" y="2110"/>
                  <a:pt x="3067" y="2118"/>
                  <a:pt x="3061" y="2126"/>
                </a:cubicBezTo>
                <a:lnTo>
                  <a:pt x="3061" y="2101"/>
                </a:lnTo>
                <a:lnTo>
                  <a:pt x="3076" y="2089"/>
                </a:lnTo>
                <a:lnTo>
                  <a:pt x="3076" y="2089"/>
                </a:lnTo>
                <a:close/>
                <a:moveTo>
                  <a:pt x="3076" y="2171"/>
                </a:moveTo>
                <a:lnTo>
                  <a:pt x="3076" y="2386"/>
                </a:lnTo>
                <a:lnTo>
                  <a:pt x="3073" y="2390"/>
                </a:lnTo>
                <a:cubicBezTo>
                  <a:pt x="3069" y="2393"/>
                  <a:pt x="3065" y="2397"/>
                  <a:pt x="3061" y="2400"/>
                </a:cubicBezTo>
                <a:lnTo>
                  <a:pt x="3061" y="2180"/>
                </a:lnTo>
                <a:cubicBezTo>
                  <a:pt x="3065" y="2178"/>
                  <a:pt x="3071" y="2175"/>
                  <a:pt x="3076" y="2172"/>
                </a:cubicBezTo>
                <a:lnTo>
                  <a:pt x="3076" y="2171"/>
                </a:lnTo>
                <a:close/>
                <a:moveTo>
                  <a:pt x="3061" y="1877"/>
                </a:moveTo>
                <a:lnTo>
                  <a:pt x="3061" y="1861"/>
                </a:lnTo>
                <a:cubicBezTo>
                  <a:pt x="3063" y="1863"/>
                  <a:pt x="3065" y="1864"/>
                  <a:pt x="3068" y="1866"/>
                </a:cubicBezTo>
                <a:cubicBezTo>
                  <a:pt x="3067" y="1869"/>
                  <a:pt x="3065" y="1871"/>
                  <a:pt x="3063" y="1873"/>
                </a:cubicBezTo>
                <a:lnTo>
                  <a:pt x="3061" y="1877"/>
                </a:lnTo>
                <a:lnTo>
                  <a:pt x="3061" y="1877"/>
                </a:lnTo>
                <a:close/>
                <a:moveTo>
                  <a:pt x="3061" y="1605"/>
                </a:moveTo>
                <a:lnTo>
                  <a:pt x="3061" y="1593"/>
                </a:lnTo>
                <a:cubicBezTo>
                  <a:pt x="3063" y="1598"/>
                  <a:pt x="3065" y="1603"/>
                  <a:pt x="3065" y="1608"/>
                </a:cubicBezTo>
                <a:cubicBezTo>
                  <a:pt x="3064" y="1607"/>
                  <a:pt x="3063" y="1607"/>
                  <a:pt x="3061" y="1606"/>
                </a:cubicBezTo>
                <a:lnTo>
                  <a:pt x="3061" y="1605"/>
                </a:lnTo>
                <a:close/>
                <a:moveTo>
                  <a:pt x="3061" y="1497"/>
                </a:moveTo>
                <a:lnTo>
                  <a:pt x="3061" y="1496"/>
                </a:lnTo>
                <a:lnTo>
                  <a:pt x="3062" y="1496"/>
                </a:lnTo>
                <a:lnTo>
                  <a:pt x="3061" y="1497"/>
                </a:lnTo>
                <a:close/>
                <a:moveTo>
                  <a:pt x="3061" y="1015"/>
                </a:moveTo>
                <a:lnTo>
                  <a:pt x="3061" y="1160"/>
                </a:lnTo>
                <a:cubicBezTo>
                  <a:pt x="3055" y="1147"/>
                  <a:pt x="3046" y="1135"/>
                  <a:pt x="3033" y="1128"/>
                </a:cubicBezTo>
                <a:cubicBezTo>
                  <a:pt x="3043" y="1149"/>
                  <a:pt x="3050" y="1170"/>
                  <a:pt x="3055" y="1193"/>
                </a:cubicBezTo>
                <a:cubicBezTo>
                  <a:pt x="3065" y="1237"/>
                  <a:pt x="3061" y="1310"/>
                  <a:pt x="3061" y="1313"/>
                </a:cubicBezTo>
                <a:lnTo>
                  <a:pt x="3061" y="1321"/>
                </a:lnTo>
                <a:lnTo>
                  <a:pt x="3055" y="1319"/>
                </a:lnTo>
                <a:cubicBezTo>
                  <a:pt x="3029" y="1308"/>
                  <a:pt x="3006" y="1290"/>
                  <a:pt x="2989" y="1268"/>
                </a:cubicBezTo>
                <a:lnTo>
                  <a:pt x="2989" y="953"/>
                </a:lnTo>
                <a:cubicBezTo>
                  <a:pt x="3017" y="969"/>
                  <a:pt x="3042" y="990"/>
                  <a:pt x="3061" y="1015"/>
                </a:cubicBezTo>
                <a:lnTo>
                  <a:pt x="3061" y="1015"/>
                </a:lnTo>
                <a:close/>
                <a:moveTo>
                  <a:pt x="3061" y="1347"/>
                </a:moveTo>
                <a:lnTo>
                  <a:pt x="3061" y="1373"/>
                </a:lnTo>
                <a:cubicBezTo>
                  <a:pt x="3056" y="1358"/>
                  <a:pt x="3049" y="1343"/>
                  <a:pt x="3041" y="1329"/>
                </a:cubicBezTo>
                <a:lnTo>
                  <a:pt x="3061" y="1347"/>
                </a:lnTo>
                <a:lnTo>
                  <a:pt x="3061" y="1347"/>
                </a:lnTo>
                <a:close/>
                <a:moveTo>
                  <a:pt x="3061" y="1496"/>
                </a:moveTo>
                <a:lnTo>
                  <a:pt x="3061" y="1497"/>
                </a:lnTo>
                <a:cubicBezTo>
                  <a:pt x="3061" y="1499"/>
                  <a:pt x="3061" y="1501"/>
                  <a:pt x="3060" y="1503"/>
                </a:cubicBezTo>
                <a:cubicBezTo>
                  <a:pt x="3058" y="1515"/>
                  <a:pt x="3057" y="1527"/>
                  <a:pt x="3057" y="1539"/>
                </a:cubicBezTo>
                <a:cubicBezTo>
                  <a:pt x="3056" y="1557"/>
                  <a:pt x="3057" y="1575"/>
                  <a:pt x="3061" y="1592"/>
                </a:cubicBezTo>
                <a:lnTo>
                  <a:pt x="3061" y="1605"/>
                </a:lnTo>
                <a:lnTo>
                  <a:pt x="3059" y="1604"/>
                </a:lnTo>
                <a:cubicBezTo>
                  <a:pt x="3038" y="1596"/>
                  <a:pt x="3005" y="1574"/>
                  <a:pt x="2989" y="1563"/>
                </a:cubicBezTo>
                <a:lnTo>
                  <a:pt x="2989" y="1483"/>
                </a:lnTo>
                <a:cubicBezTo>
                  <a:pt x="3013" y="1485"/>
                  <a:pt x="3038" y="1489"/>
                  <a:pt x="3061" y="1496"/>
                </a:cubicBezTo>
                <a:lnTo>
                  <a:pt x="3061" y="1496"/>
                </a:lnTo>
                <a:close/>
                <a:moveTo>
                  <a:pt x="3061" y="1634"/>
                </a:moveTo>
                <a:cubicBezTo>
                  <a:pt x="3055" y="1629"/>
                  <a:pt x="3048" y="1626"/>
                  <a:pt x="3043" y="1623"/>
                </a:cubicBezTo>
                <a:cubicBezTo>
                  <a:pt x="3021" y="1610"/>
                  <a:pt x="3003" y="1592"/>
                  <a:pt x="2989" y="1571"/>
                </a:cubicBezTo>
                <a:lnTo>
                  <a:pt x="2989" y="1638"/>
                </a:lnTo>
                <a:cubicBezTo>
                  <a:pt x="3012" y="1650"/>
                  <a:pt x="3036" y="1659"/>
                  <a:pt x="3061" y="1666"/>
                </a:cubicBezTo>
                <a:lnTo>
                  <a:pt x="3061" y="1634"/>
                </a:lnTo>
                <a:lnTo>
                  <a:pt x="3061" y="1634"/>
                </a:lnTo>
                <a:close/>
                <a:moveTo>
                  <a:pt x="3061" y="1861"/>
                </a:moveTo>
                <a:lnTo>
                  <a:pt x="3061" y="1877"/>
                </a:lnTo>
                <a:cubicBezTo>
                  <a:pt x="3057" y="1886"/>
                  <a:pt x="3052" y="1896"/>
                  <a:pt x="3048" y="1905"/>
                </a:cubicBezTo>
                <a:cubicBezTo>
                  <a:pt x="3040" y="1928"/>
                  <a:pt x="3036" y="1951"/>
                  <a:pt x="3035" y="1975"/>
                </a:cubicBezTo>
                <a:cubicBezTo>
                  <a:pt x="3033" y="1974"/>
                  <a:pt x="3031" y="1971"/>
                  <a:pt x="3030" y="1970"/>
                </a:cubicBezTo>
                <a:cubicBezTo>
                  <a:pt x="3017" y="1957"/>
                  <a:pt x="3002" y="1938"/>
                  <a:pt x="2989" y="1921"/>
                </a:cubicBezTo>
                <a:lnTo>
                  <a:pt x="2989" y="1819"/>
                </a:lnTo>
                <a:cubicBezTo>
                  <a:pt x="3009" y="1830"/>
                  <a:pt x="3035" y="1842"/>
                  <a:pt x="3061" y="1861"/>
                </a:cubicBezTo>
                <a:lnTo>
                  <a:pt x="3061" y="1861"/>
                </a:lnTo>
                <a:close/>
                <a:moveTo>
                  <a:pt x="3061" y="1908"/>
                </a:moveTo>
                <a:lnTo>
                  <a:pt x="3061" y="1911"/>
                </a:lnTo>
                <a:cubicBezTo>
                  <a:pt x="3036" y="1972"/>
                  <a:pt x="3051" y="2027"/>
                  <a:pt x="3061" y="2054"/>
                </a:cubicBezTo>
                <a:lnTo>
                  <a:pt x="3061" y="1909"/>
                </a:lnTo>
                <a:lnTo>
                  <a:pt x="3061" y="1908"/>
                </a:lnTo>
                <a:close/>
                <a:moveTo>
                  <a:pt x="3061" y="2101"/>
                </a:moveTo>
                <a:lnTo>
                  <a:pt x="3061" y="2125"/>
                </a:lnTo>
                <a:cubicBezTo>
                  <a:pt x="3048" y="2147"/>
                  <a:pt x="3034" y="2167"/>
                  <a:pt x="3029" y="2166"/>
                </a:cubicBezTo>
                <a:cubicBezTo>
                  <a:pt x="3016" y="2164"/>
                  <a:pt x="3045" y="2130"/>
                  <a:pt x="3051" y="2067"/>
                </a:cubicBezTo>
                <a:lnTo>
                  <a:pt x="3058" y="2104"/>
                </a:lnTo>
                <a:lnTo>
                  <a:pt x="3061" y="2101"/>
                </a:lnTo>
                <a:lnTo>
                  <a:pt x="3061" y="2101"/>
                </a:lnTo>
                <a:close/>
                <a:moveTo>
                  <a:pt x="3061" y="2180"/>
                </a:moveTo>
                <a:lnTo>
                  <a:pt x="3061" y="2399"/>
                </a:lnTo>
                <a:cubicBezTo>
                  <a:pt x="3039" y="2419"/>
                  <a:pt x="3015" y="2435"/>
                  <a:pt x="2989" y="2448"/>
                </a:cubicBezTo>
                <a:lnTo>
                  <a:pt x="2989" y="2399"/>
                </a:lnTo>
                <a:cubicBezTo>
                  <a:pt x="2994" y="2394"/>
                  <a:pt x="2998" y="2391"/>
                  <a:pt x="3003" y="2387"/>
                </a:cubicBezTo>
                <a:cubicBezTo>
                  <a:pt x="3025" y="2365"/>
                  <a:pt x="3040" y="2328"/>
                  <a:pt x="3037" y="2310"/>
                </a:cubicBezTo>
                <a:cubicBezTo>
                  <a:pt x="3024" y="2331"/>
                  <a:pt x="3008" y="2350"/>
                  <a:pt x="2990" y="2369"/>
                </a:cubicBezTo>
                <a:lnTo>
                  <a:pt x="2988" y="2371"/>
                </a:lnTo>
                <a:lnTo>
                  <a:pt x="2988" y="2220"/>
                </a:lnTo>
                <a:cubicBezTo>
                  <a:pt x="3002" y="2212"/>
                  <a:pt x="3016" y="2204"/>
                  <a:pt x="3030" y="2198"/>
                </a:cubicBezTo>
                <a:cubicBezTo>
                  <a:pt x="3040" y="2193"/>
                  <a:pt x="3049" y="2188"/>
                  <a:pt x="3058" y="2182"/>
                </a:cubicBezTo>
                <a:lnTo>
                  <a:pt x="3061" y="2180"/>
                </a:lnTo>
                <a:lnTo>
                  <a:pt x="3061" y="2180"/>
                </a:lnTo>
                <a:close/>
                <a:moveTo>
                  <a:pt x="2989" y="2013"/>
                </a:moveTo>
                <a:cubicBezTo>
                  <a:pt x="3007" y="2029"/>
                  <a:pt x="3027" y="2043"/>
                  <a:pt x="3048" y="2054"/>
                </a:cubicBezTo>
                <a:cubicBezTo>
                  <a:pt x="3043" y="2041"/>
                  <a:pt x="3039" y="2028"/>
                  <a:pt x="3037" y="2014"/>
                </a:cubicBezTo>
                <a:cubicBezTo>
                  <a:pt x="3026" y="2004"/>
                  <a:pt x="3016" y="1993"/>
                  <a:pt x="3007" y="1982"/>
                </a:cubicBezTo>
                <a:cubicBezTo>
                  <a:pt x="3000" y="1973"/>
                  <a:pt x="2994" y="1963"/>
                  <a:pt x="2988" y="1954"/>
                </a:cubicBezTo>
                <a:lnTo>
                  <a:pt x="2988" y="2013"/>
                </a:lnTo>
                <a:lnTo>
                  <a:pt x="2989" y="2013"/>
                </a:lnTo>
                <a:close/>
                <a:moveTo>
                  <a:pt x="2989" y="1328"/>
                </a:moveTo>
                <a:cubicBezTo>
                  <a:pt x="3002" y="1327"/>
                  <a:pt x="3016" y="1325"/>
                  <a:pt x="3030" y="1321"/>
                </a:cubicBezTo>
                <a:cubicBezTo>
                  <a:pt x="3019" y="1315"/>
                  <a:pt x="3009" y="1308"/>
                  <a:pt x="3000" y="1299"/>
                </a:cubicBezTo>
                <a:cubicBezTo>
                  <a:pt x="2996" y="1299"/>
                  <a:pt x="2993" y="1298"/>
                  <a:pt x="2989" y="1299"/>
                </a:cubicBezTo>
                <a:lnTo>
                  <a:pt x="2989" y="1328"/>
                </a:lnTo>
                <a:close/>
                <a:moveTo>
                  <a:pt x="2989" y="954"/>
                </a:moveTo>
                <a:lnTo>
                  <a:pt x="2989" y="1268"/>
                </a:lnTo>
                <a:cubicBezTo>
                  <a:pt x="2975" y="1251"/>
                  <a:pt x="2964" y="1231"/>
                  <a:pt x="2958" y="1210"/>
                </a:cubicBezTo>
                <a:cubicBezTo>
                  <a:pt x="2956" y="1199"/>
                  <a:pt x="2953" y="1189"/>
                  <a:pt x="2951" y="1178"/>
                </a:cubicBezTo>
                <a:cubicBezTo>
                  <a:pt x="2947" y="1147"/>
                  <a:pt x="2946" y="1116"/>
                  <a:pt x="2950" y="1085"/>
                </a:cubicBezTo>
                <a:cubicBezTo>
                  <a:pt x="2950" y="1074"/>
                  <a:pt x="2951" y="1064"/>
                  <a:pt x="2951" y="1055"/>
                </a:cubicBezTo>
                <a:cubicBezTo>
                  <a:pt x="2951" y="1023"/>
                  <a:pt x="2947" y="944"/>
                  <a:pt x="2947" y="943"/>
                </a:cubicBezTo>
                <a:lnTo>
                  <a:pt x="2947" y="937"/>
                </a:lnTo>
                <a:lnTo>
                  <a:pt x="2954" y="938"/>
                </a:lnTo>
                <a:cubicBezTo>
                  <a:pt x="2966" y="942"/>
                  <a:pt x="2978" y="947"/>
                  <a:pt x="2989" y="953"/>
                </a:cubicBezTo>
                <a:lnTo>
                  <a:pt x="2989" y="954"/>
                </a:lnTo>
                <a:close/>
                <a:moveTo>
                  <a:pt x="2989" y="1299"/>
                </a:moveTo>
                <a:cubicBezTo>
                  <a:pt x="2978" y="1298"/>
                  <a:pt x="2968" y="1297"/>
                  <a:pt x="2960" y="1295"/>
                </a:cubicBezTo>
                <a:cubicBezTo>
                  <a:pt x="2923" y="1289"/>
                  <a:pt x="2892" y="1266"/>
                  <a:pt x="2883" y="1259"/>
                </a:cubicBezTo>
                <a:lnTo>
                  <a:pt x="2883" y="1323"/>
                </a:lnTo>
                <a:cubicBezTo>
                  <a:pt x="2918" y="1330"/>
                  <a:pt x="2953" y="1332"/>
                  <a:pt x="2989" y="1328"/>
                </a:cubicBezTo>
                <a:lnTo>
                  <a:pt x="2989" y="1298"/>
                </a:lnTo>
                <a:lnTo>
                  <a:pt x="2989" y="1299"/>
                </a:lnTo>
                <a:close/>
                <a:moveTo>
                  <a:pt x="2989" y="1483"/>
                </a:moveTo>
                <a:lnTo>
                  <a:pt x="2989" y="1564"/>
                </a:lnTo>
                <a:cubicBezTo>
                  <a:pt x="2983" y="1559"/>
                  <a:pt x="2978" y="1556"/>
                  <a:pt x="2978" y="1556"/>
                </a:cubicBezTo>
                <a:cubicBezTo>
                  <a:pt x="2981" y="1562"/>
                  <a:pt x="2985" y="1566"/>
                  <a:pt x="2989" y="1571"/>
                </a:cubicBezTo>
                <a:lnTo>
                  <a:pt x="2989" y="1639"/>
                </a:lnTo>
                <a:cubicBezTo>
                  <a:pt x="2975" y="1631"/>
                  <a:pt x="2962" y="1623"/>
                  <a:pt x="2949" y="1615"/>
                </a:cubicBezTo>
                <a:cubicBezTo>
                  <a:pt x="2921" y="1595"/>
                  <a:pt x="2899" y="1569"/>
                  <a:pt x="2883" y="1540"/>
                </a:cubicBezTo>
                <a:lnTo>
                  <a:pt x="2883" y="1445"/>
                </a:lnTo>
                <a:cubicBezTo>
                  <a:pt x="2907" y="1457"/>
                  <a:pt x="2939" y="1473"/>
                  <a:pt x="2958" y="1478"/>
                </a:cubicBezTo>
                <a:cubicBezTo>
                  <a:pt x="2968" y="1481"/>
                  <a:pt x="2978" y="1482"/>
                  <a:pt x="2988" y="1483"/>
                </a:cubicBezTo>
                <a:lnTo>
                  <a:pt x="2989" y="1483"/>
                </a:lnTo>
                <a:close/>
                <a:moveTo>
                  <a:pt x="2989" y="1819"/>
                </a:moveTo>
                <a:lnTo>
                  <a:pt x="2989" y="1922"/>
                </a:lnTo>
                <a:cubicBezTo>
                  <a:pt x="2976" y="1906"/>
                  <a:pt x="2968" y="1893"/>
                  <a:pt x="2968" y="1893"/>
                </a:cubicBezTo>
                <a:cubicBezTo>
                  <a:pt x="2972" y="1914"/>
                  <a:pt x="2979" y="1934"/>
                  <a:pt x="2989" y="1954"/>
                </a:cubicBezTo>
                <a:lnTo>
                  <a:pt x="2989" y="2013"/>
                </a:lnTo>
                <a:cubicBezTo>
                  <a:pt x="2962" y="1991"/>
                  <a:pt x="2939" y="1966"/>
                  <a:pt x="2919" y="1938"/>
                </a:cubicBezTo>
                <a:cubicBezTo>
                  <a:pt x="2901" y="1913"/>
                  <a:pt x="2889" y="1885"/>
                  <a:pt x="2883" y="1856"/>
                </a:cubicBezTo>
                <a:lnTo>
                  <a:pt x="2883" y="1750"/>
                </a:lnTo>
                <a:cubicBezTo>
                  <a:pt x="2886" y="1735"/>
                  <a:pt x="2889" y="1725"/>
                  <a:pt x="2889" y="1725"/>
                </a:cubicBezTo>
                <a:cubicBezTo>
                  <a:pt x="2889" y="1725"/>
                  <a:pt x="2947" y="1789"/>
                  <a:pt x="2973" y="1809"/>
                </a:cubicBezTo>
                <a:cubicBezTo>
                  <a:pt x="2978" y="1812"/>
                  <a:pt x="2983" y="1816"/>
                  <a:pt x="2989" y="1819"/>
                </a:cubicBezTo>
                <a:lnTo>
                  <a:pt x="2989" y="1819"/>
                </a:lnTo>
                <a:close/>
                <a:moveTo>
                  <a:pt x="2989" y="2221"/>
                </a:moveTo>
                <a:lnTo>
                  <a:pt x="2989" y="2371"/>
                </a:lnTo>
                <a:cubicBezTo>
                  <a:pt x="2953" y="2405"/>
                  <a:pt x="2886" y="2441"/>
                  <a:pt x="2883" y="2443"/>
                </a:cubicBezTo>
                <a:lnTo>
                  <a:pt x="2883" y="2443"/>
                </a:lnTo>
                <a:lnTo>
                  <a:pt x="2883" y="2344"/>
                </a:lnTo>
                <a:cubicBezTo>
                  <a:pt x="2891" y="2320"/>
                  <a:pt x="2904" y="2297"/>
                  <a:pt x="2921" y="2277"/>
                </a:cubicBezTo>
                <a:cubicBezTo>
                  <a:pt x="2929" y="2269"/>
                  <a:pt x="2937" y="2260"/>
                  <a:pt x="2946" y="2252"/>
                </a:cubicBezTo>
                <a:cubicBezTo>
                  <a:pt x="2959" y="2240"/>
                  <a:pt x="2973" y="2230"/>
                  <a:pt x="2989" y="2221"/>
                </a:cubicBezTo>
                <a:lnTo>
                  <a:pt x="2989" y="2221"/>
                </a:lnTo>
                <a:close/>
                <a:moveTo>
                  <a:pt x="2989" y="2399"/>
                </a:moveTo>
                <a:cubicBezTo>
                  <a:pt x="2956" y="2428"/>
                  <a:pt x="2898" y="2470"/>
                  <a:pt x="2898" y="2470"/>
                </a:cubicBezTo>
                <a:lnTo>
                  <a:pt x="2883" y="2483"/>
                </a:lnTo>
                <a:lnTo>
                  <a:pt x="2883" y="2483"/>
                </a:lnTo>
                <a:lnTo>
                  <a:pt x="2903" y="2480"/>
                </a:lnTo>
                <a:cubicBezTo>
                  <a:pt x="2905" y="2480"/>
                  <a:pt x="2941" y="2475"/>
                  <a:pt x="2989" y="2449"/>
                </a:cubicBezTo>
                <a:lnTo>
                  <a:pt x="2989" y="2399"/>
                </a:lnTo>
                <a:lnTo>
                  <a:pt x="2989" y="2399"/>
                </a:lnTo>
                <a:close/>
                <a:moveTo>
                  <a:pt x="2883" y="2679"/>
                </a:moveTo>
                <a:lnTo>
                  <a:pt x="2883" y="2550"/>
                </a:lnTo>
                <a:cubicBezTo>
                  <a:pt x="2906" y="2545"/>
                  <a:pt x="2924" y="2541"/>
                  <a:pt x="2924" y="2541"/>
                </a:cubicBezTo>
                <a:lnTo>
                  <a:pt x="2932" y="2538"/>
                </a:lnTo>
                <a:lnTo>
                  <a:pt x="2932" y="2547"/>
                </a:lnTo>
                <a:cubicBezTo>
                  <a:pt x="2927" y="2594"/>
                  <a:pt x="2910" y="2640"/>
                  <a:pt x="2883" y="2679"/>
                </a:cubicBezTo>
                <a:lnTo>
                  <a:pt x="2883" y="2679"/>
                </a:lnTo>
                <a:close/>
                <a:moveTo>
                  <a:pt x="2883" y="2464"/>
                </a:moveTo>
                <a:lnTo>
                  <a:pt x="2883" y="2458"/>
                </a:lnTo>
                <a:lnTo>
                  <a:pt x="2893" y="2455"/>
                </a:lnTo>
                <a:cubicBezTo>
                  <a:pt x="2893" y="2455"/>
                  <a:pt x="2889" y="2458"/>
                  <a:pt x="2883" y="2463"/>
                </a:cubicBezTo>
                <a:lnTo>
                  <a:pt x="2883" y="2464"/>
                </a:lnTo>
                <a:close/>
                <a:moveTo>
                  <a:pt x="2883" y="2307"/>
                </a:moveTo>
                <a:cubicBezTo>
                  <a:pt x="2890" y="2293"/>
                  <a:pt x="2899" y="2279"/>
                  <a:pt x="2910" y="2267"/>
                </a:cubicBezTo>
                <a:cubicBezTo>
                  <a:pt x="2919" y="2257"/>
                  <a:pt x="2928" y="2249"/>
                  <a:pt x="2936" y="2240"/>
                </a:cubicBezTo>
                <a:cubicBezTo>
                  <a:pt x="2938" y="2238"/>
                  <a:pt x="2940" y="2237"/>
                  <a:pt x="2943" y="2235"/>
                </a:cubicBezTo>
                <a:cubicBezTo>
                  <a:pt x="2923" y="2203"/>
                  <a:pt x="2900" y="2181"/>
                  <a:pt x="2883" y="2161"/>
                </a:cubicBezTo>
                <a:lnTo>
                  <a:pt x="2883" y="2308"/>
                </a:lnTo>
                <a:lnTo>
                  <a:pt x="2883" y="2307"/>
                </a:lnTo>
                <a:close/>
                <a:moveTo>
                  <a:pt x="2883" y="1257"/>
                </a:moveTo>
                <a:cubicBezTo>
                  <a:pt x="2894" y="1259"/>
                  <a:pt x="2941" y="1271"/>
                  <a:pt x="2969" y="1272"/>
                </a:cubicBezTo>
                <a:lnTo>
                  <a:pt x="2976" y="1272"/>
                </a:lnTo>
                <a:cubicBezTo>
                  <a:pt x="2963" y="1255"/>
                  <a:pt x="2953" y="1235"/>
                  <a:pt x="2946" y="1214"/>
                </a:cubicBezTo>
                <a:cubicBezTo>
                  <a:pt x="2943" y="1203"/>
                  <a:pt x="2941" y="1192"/>
                  <a:pt x="2940" y="1180"/>
                </a:cubicBezTo>
                <a:cubicBezTo>
                  <a:pt x="2938" y="1178"/>
                  <a:pt x="2938" y="1175"/>
                  <a:pt x="2937" y="1173"/>
                </a:cubicBezTo>
                <a:cubicBezTo>
                  <a:pt x="2919" y="1174"/>
                  <a:pt x="2901" y="1177"/>
                  <a:pt x="2883" y="1182"/>
                </a:cubicBezTo>
                <a:lnTo>
                  <a:pt x="2883" y="1257"/>
                </a:lnTo>
                <a:close/>
                <a:moveTo>
                  <a:pt x="2883" y="1182"/>
                </a:moveTo>
                <a:lnTo>
                  <a:pt x="2883" y="1257"/>
                </a:lnTo>
                <a:lnTo>
                  <a:pt x="2881" y="1256"/>
                </a:lnTo>
                <a:cubicBezTo>
                  <a:pt x="2882" y="1257"/>
                  <a:pt x="2882" y="1258"/>
                  <a:pt x="2883" y="1259"/>
                </a:cubicBezTo>
                <a:lnTo>
                  <a:pt x="2883" y="1322"/>
                </a:lnTo>
                <a:cubicBezTo>
                  <a:pt x="2879" y="1322"/>
                  <a:pt x="2876" y="1322"/>
                  <a:pt x="2872" y="1320"/>
                </a:cubicBezTo>
                <a:cubicBezTo>
                  <a:pt x="2766" y="1295"/>
                  <a:pt x="2730" y="1187"/>
                  <a:pt x="2730" y="1187"/>
                </a:cubicBezTo>
                <a:cubicBezTo>
                  <a:pt x="2730" y="1187"/>
                  <a:pt x="2807" y="1195"/>
                  <a:pt x="2837" y="1192"/>
                </a:cubicBezTo>
                <a:cubicBezTo>
                  <a:pt x="2850" y="1191"/>
                  <a:pt x="2866" y="1187"/>
                  <a:pt x="2883" y="1182"/>
                </a:cubicBezTo>
                <a:lnTo>
                  <a:pt x="2883" y="1182"/>
                </a:lnTo>
                <a:close/>
                <a:moveTo>
                  <a:pt x="2883" y="1445"/>
                </a:moveTo>
                <a:lnTo>
                  <a:pt x="2883" y="1540"/>
                </a:lnTo>
                <a:cubicBezTo>
                  <a:pt x="2866" y="1506"/>
                  <a:pt x="2857" y="1469"/>
                  <a:pt x="2856" y="1431"/>
                </a:cubicBezTo>
                <a:cubicBezTo>
                  <a:pt x="2865" y="1436"/>
                  <a:pt x="2874" y="1441"/>
                  <a:pt x="2883" y="1445"/>
                </a:cubicBezTo>
                <a:lnTo>
                  <a:pt x="2883" y="1445"/>
                </a:lnTo>
                <a:close/>
                <a:moveTo>
                  <a:pt x="2883" y="1750"/>
                </a:moveTo>
                <a:lnTo>
                  <a:pt x="2883" y="1856"/>
                </a:lnTo>
                <a:cubicBezTo>
                  <a:pt x="2876" y="1821"/>
                  <a:pt x="2876" y="1785"/>
                  <a:pt x="2883" y="1750"/>
                </a:cubicBezTo>
                <a:moveTo>
                  <a:pt x="2883" y="2161"/>
                </a:moveTo>
                <a:lnTo>
                  <a:pt x="2883" y="2307"/>
                </a:lnTo>
                <a:cubicBezTo>
                  <a:pt x="2879" y="2315"/>
                  <a:pt x="2876" y="2324"/>
                  <a:pt x="2872" y="2331"/>
                </a:cubicBezTo>
                <a:cubicBezTo>
                  <a:pt x="2871" y="2329"/>
                  <a:pt x="2870" y="2326"/>
                  <a:pt x="2869" y="2324"/>
                </a:cubicBezTo>
                <a:cubicBezTo>
                  <a:pt x="2853" y="2290"/>
                  <a:pt x="2834" y="2223"/>
                  <a:pt x="2834" y="2223"/>
                </a:cubicBezTo>
                <a:cubicBezTo>
                  <a:pt x="2834" y="2223"/>
                  <a:pt x="2826" y="2278"/>
                  <a:pt x="2843" y="2327"/>
                </a:cubicBezTo>
                <a:cubicBezTo>
                  <a:pt x="2848" y="2339"/>
                  <a:pt x="2855" y="2355"/>
                  <a:pt x="2863" y="2371"/>
                </a:cubicBezTo>
                <a:cubicBezTo>
                  <a:pt x="2859" y="2385"/>
                  <a:pt x="2858" y="2400"/>
                  <a:pt x="2859" y="2415"/>
                </a:cubicBezTo>
                <a:cubicBezTo>
                  <a:pt x="2819" y="2366"/>
                  <a:pt x="2788" y="2309"/>
                  <a:pt x="2770" y="2248"/>
                </a:cubicBezTo>
                <a:cubicBezTo>
                  <a:pt x="2733" y="2124"/>
                  <a:pt x="2813" y="2025"/>
                  <a:pt x="2813" y="2025"/>
                </a:cubicBezTo>
                <a:cubicBezTo>
                  <a:pt x="2813" y="2025"/>
                  <a:pt x="2849" y="2111"/>
                  <a:pt x="2868" y="2141"/>
                </a:cubicBezTo>
                <a:cubicBezTo>
                  <a:pt x="2872" y="2147"/>
                  <a:pt x="2878" y="2154"/>
                  <a:pt x="2883" y="2160"/>
                </a:cubicBezTo>
                <a:lnTo>
                  <a:pt x="2883" y="2161"/>
                </a:lnTo>
                <a:close/>
                <a:moveTo>
                  <a:pt x="2883" y="2344"/>
                </a:moveTo>
                <a:cubicBezTo>
                  <a:pt x="2873" y="2374"/>
                  <a:pt x="2870" y="2407"/>
                  <a:pt x="2874" y="2439"/>
                </a:cubicBezTo>
                <a:lnTo>
                  <a:pt x="2877" y="2446"/>
                </a:lnTo>
                <a:lnTo>
                  <a:pt x="2883" y="2443"/>
                </a:lnTo>
                <a:lnTo>
                  <a:pt x="2883" y="2344"/>
                </a:lnTo>
                <a:lnTo>
                  <a:pt x="2883" y="2344"/>
                </a:lnTo>
                <a:close/>
                <a:moveTo>
                  <a:pt x="2883" y="2458"/>
                </a:moveTo>
                <a:lnTo>
                  <a:pt x="2883" y="2463"/>
                </a:lnTo>
                <a:cubicBezTo>
                  <a:pt x="2861" y="2483"/>
                  <a:pt x="2810" y="2524"/>
                  <a:pt x="2802" y="2519"/>
                </a:cubicBezTo>
                <a:cubicBezTo>
                  <a:pt x="2790" y="2512"/>
                  <a:pt x="2830" y="2490"/>
                  <a:pt x="2858" y="2430"/>
                </a:cubicBezTo>
                <a:lnTo>
                  <a:pt x="2852" y="2468"/>
                </a:lnTo>
                <a:lnTo>
                  <a:pt x="2883" y="2458"/>
                </a:lnTo>
                <a:lnTo>
                  <a:pt x="2883" y="2458"/>
                </a:lnTo>
                <a:close/>
                <a:moveTo>
                  <a:pt x="2883" y="2483"/>
                </a:moveTo>
                <a:lnTo>
                  <a:pt x="2883" y="2483"/>
                </a:lnTo>
                <a:close/>
                <a:moveTo>
                  <a:pt x="2883" y="2550"/>
                </a:moveTo>
                <a:lnTo>
                  <a:pt x="2883" y="2679"/>
                </a:lnTo>
                <a:cubicBezTo>
                  <a:pt x="2863" y="2708"/>
                  <a:pt x="2837" y="2731"/>
                  <a:pt x="2807" y="2748"/>
                </a:cubicBezTo>
                <a:cubicBezTo>
                  <a:pt x="2789" y="2758"/>
                  <a:pt x="2771" y="2767"/>
                  <a:pt x="2752" y="2774"/>
                </a:cubicBezTo>
                <a:cubicBezTo>
                  <a:pt x="2642" y="2817"/>
                  <a:pt x="2559" y="2798"/>
                  <a:pt x="2556" y="2797"/>
                </a:cubicBezTo>
                <a:lnTo>
                  <a:pt x="2545" y="2795"/>
                </a:lnTo>
                <a:lnTo>
                  <a:pt x="2545" y="2790"/>
                </a:lnTo>
                <a:lnTo>
                  <a:pt x="2556" y="2785"/>
                </a:lnTo>
                <a:cubicBezTo>
                  <a:pt x="2556" y="2785"/>
                  <a:pt x="2649" y="2760"/>
                  <a:pt x="2683" y="2745"/>
                </a:cubicBezTo>
                <a:cubicBezTo>
                  <a:pt x="2713" y="2732"/>
                  <a:pt x="2740" y="2702"/>
                  <a:pt x="2744" y="2683"/>
                </a:cubicBezTo>
                <a:cubicBezTo>
                  <a:pt x="2726" y="2696"/>
                  <a:pt x="2695" y="2716"/>
                  <a:pt x="2679" y="2722"/>
                </a:cubicBezTo>
                <a:cubicBezTo>
                  <a:pt x="2632" y="2743"/>
                  <a:pt x="2553" y="2754"/>
                  <a:pt x="2550" y="2754"/>
                </a:cubicBezTo>
                <a:lnTo>
                  <a:pt x="2545" y="2755"/>
                </a:lnTo>
                <a:lnTo>
                  <a:pt x="2545" y="2735"/>
                </a:lnTo>
                <a:cubicBezTo>
                  <a:pt x="2553" y="2708"/>
                  <a:pt x="2575" y="2644"/>
                  <a:pt x="2641" y="2607"/>
                </a:cubicBezTo>
                <a:cubicBezTo>
                  <a:pt x="2652" y="2601"/>
                  <a:pt x="2663" y="2596"/>
                  <a:pt x="2673" y="2592"/>
                </a:cubicBezTo>
                <a:cubicBezTo>
                  <a:pt x="2712" y="2578"/>
                  <a:pt x="2746" y="2575"/>
                  <a:pt x="2774" y="2571"/>
                </a:cubicBezTo>
                <a:cubicBezTo>
                  <a:pt x="2785" y="2571"/>
                  <a:pt x="2795" y="2570"/>
                  <a:pt x="2806" y="2568"/>
                </a:cubicBezTo>
                <a:cubicBezTo>
                  <a:pt x="2824" y="2565"/>
                  <a:pt x="2857" y="2557"/>
                  <a:pt x="2883" y="2550"/>
                </a:cubicBezTo>
                <a:lnTo>
                  <a:pt x="2883" y="2550"/>
                </a:lnTo>
                <a:close/>
                <a:moveTo>
                  <a:pt x="2545" y="2913"/>
                </a:moveTo>
                <a:lnTo>
                  <a:pt x="2545" y="2858"/>
                </a:lnTo>
                <a:cubicBezTo>
                  <a:pt x="2558" y="2859"/>
                  <a:pt x="2567" y="2860"/>
                  <a:pt x="2567" y="2860"/>
                </a:cubicBezTo>
                <a:lnTo>
                  <a:pt x="2576" y="2861"/>
                </a:lnTo>
                <a:lnTo>
                  <a:pt x="2572" y="2870"/>
                </a:lnTo>
                <a:cubicBezTo>
                  <a:pt x="2565" y="2885"/>
                  <a:pt x="2556" y="2900"/>
                  <a:pt x="2545" y="2913"/>
                </a:cubicBezTo>
                <a:lnTo>
                  <a:pt x="2545" y="2913"/>
                </a:lnTo>
                <a:close/>
                <a:moveTo>
                  <a:pt x="2545" y="2773"/>
                </a:moveTo>
                <a:cubicBezTo>
                  <a:pt x="2549" y="2772"/>
                  <a:pt x="2553" y="2771"/>
                  <a:pt x="2556" y="2770"/>
                </a:cubicBezTo>
                <a:lnTo>
                  <a:pt x="2545" y="2769"/>
                </a:lnTo>
                <a:lnTo>
                  <a:pt x="2545" y="2773"/>
                </a:lnTo>
                <a:close/>
                <a:moveTo>
                  <a:pt x="2545" y="2691"/>
                </a:moveTo>
                <a:cubicBezTo>
                  <a:pt x="2548" y="2686"/>
                  <a:pt x="2551" y="2681"/>
                  <a:pt x="2553" y="2677"/>
                </a:cubicBezTo>
                <a:cubicBezTo>
                  <a:pt x="2551" y="2660"/>
                  <a:pt x="2550" y="2643"/>
                  <a:pt x="2550" y="2626"/>
                </a:cubicBezTo>
                <a:cubicBezTo>
                  <a:pt x="2549" y="2572"/>
                  <a:pt x="2575" y="2521"/>
                  <a:pt x="2575" y="2521"/>
                </a:cubicBezTo>
                <a:cubicBezTo>
                  <a:pt x="2575" y="2521"/>
                  <a:pt x="2570" y="2594"/>
                  <a:pt x="2576" y="2633"/>
                </a:cubicBezTo>
                <a:cubicBezTo>
                  <a:pt x="2576" y="2636"/>
                  <a:pt x="2577" y="2639"/>
                  <a:pt x="2577" y="2642"/>
                </a:cubicBezTo>
                <a:cubicBezTo>
                  <a:pt x="2593" y="2622"/>
                  <a:pt x="2612" y="2606"/>
                  <a:pt x="2634" y="2594"/>
                </a:cubicBezTo>
                <a:cubicBezTo>
                  <a:pt x="2645" y="2587"/>
                  <a:pt x="2657" y="2582"/>
                  <a:pt x="2669" y="2578"/>
                </a:cubicBezTo>
                <a:cubicBezTo>
                  <a:pt x="2671" y="2576"/>
                  <a:pt x="2674" y="2575"/>
                  <a:pt x="2677" y="2575"/>
                </a:cubicBezTo>
                <a:cubicBezTo>
                  <a:pt x="2665" y="2522"/>
                  <a:pt x="2643" y="2486"/>
                  <a:pt x="2635" y="2456"/>
                </a:cubicBezTo>
                <a:cubicBezTo>
                  <a:pt x="2625" y="2419"/>
                  <a:pt x="2621" y="2322"/>
                  <a:pt x="2621" y="2322"/>
                </a:cubicBezTo>
                <a:cubicBezTo>
                  <a:pt x="2591" y="2342"/>
                  <a:pt x="2566" y="2367"/>
                  <a:pt x="2546" y="2396"/>
                </a:cubicBezTo>
                <a:lnTo>
                  <a:pt x="2545" y="2691"/>
                </a:lnTo>
                <a:close/>
                <a:moveTo>
                  <a:pt x="2315" y="2800"/>
                </a:moveTo>
                <a:lnTo>
                  <a:pt x="2308" y="2800"/>
                </a:lnTo>
                <a:cubicBezTo>
                  <a:pt x="2294" y="2800"/>
                  <a:pt x="2281" y="2802"/>
                  <a:pt x="2268" y="2802"/>
                </a:cubicBezTo>
                <a:cubicBezTo>
                  <a:pt x="2258" y="2804"/>
                  <a:pt x="2248" y="2807"/>
                  <a:pt x="2238" y="2810"/>
                </a:cubicBezTo>
                <a:lnTo>
                  <a:pt x="2238" y="2586"/>
                </a:lnTo>
                <a:cubicBezTo>
                  <a:pt x="2269" y="2561"/>
                  <a:pt x="2306" y="2543"/>
                  <a:pt x="2345" y="2536"/>
                </a:cubicBezTo>
                <a:cubicBezTo>
                  <a:pt x="2345" y="2536"/>
                  <a:pt x="2318" y="2631"/>
                  <a:pt x="2316" y="2670"/>
                </a:cubicBezTo>
                <a:cubicBezTo>
                  <a:pt x="2312" y="2703"/>
                  <a:pt x="2322" y="2745"/>
                  <a:pt x="2316" y="2800"/>
                </a:cubicBezTo>
                <a:lnTo>
                  <a:pt x="2315" y="2800"/>
                </a:lnTo>
                <a:close/>
                <a:moveTo>
                  <a:pt x="2545" y="2396"/>
                </a:moveTo>
                <a:lnTo>
                  <a:pt x="2545" y="2691"/>
                </a:lnTo>
                <a:cubicBezTo>
                  <a:pt x="2541" y="2699"/>
                  <a:pt x="2538" y="2708"/>
                  <a:pt x="2536" y="2717"/>
                </a:cubicBezTo>
                <a:cubicBezTo>
                  <a:pt x="2512" y="2655"/>
                  <a:pt x="2502" y="2589"/>
                  <a:pt x="2505" y="2523"/>
                </a:cubicBezTo>
                <a:cubicBezTo>
                  <a:pt x="2506" y="2478"/>
                  <a:pt x="2520" y="2434"/>
                  <a:pt x="2545" y="2396"/>
                </a:cubicBezTo>
                <a:lnTo>
                  <a:pt x="2545" y="2396"/>
                </a:lnTo>
                <a:close/>
                <a:moveTo>
                  <a:pt x="2545" y="2735"/>
                </a:moveTo>
                <a:lnTo>
                  <a:pt x="2545" y="2755"/>
                </a:lnTo>
                <a:lnTo>
                  <a:pt x="2542" y="2755"/>
                </a:lnTo>
                <a:lnTo>
                  <a:pt x="2543" y="2747"/>
                </a:lnTo>
                <a:cubicBezTo>
                  <a:pt x="2543" y="2746"/>
                  <a:pt x="2544" y="2742"/>
                  <a:pt x="2545" y="2735"/>
                </a:cubicBezTo>
                <a:lnTo>
                  <a:pt x="2545" y="2735"/>
                </a:lnTo>
                <a:close/>
                <a:moveTo>
                  <a:pt x="2545" y="2769"/>
                </a:moveTo>
                <a:lnTo>
                  <a:pt x="2512" y="2767"/>
                </a:lnTo>
                <a:lnTo>
                  <a:pt x="2530" y="2732"/>
                </a:lnTo>
                <a:cubicBezTo>
                  <a:pt x="2484" y="2780"/>
                  <a:pt x="2436" y="2786"/>
                  <a:pt x="2445" y="2797"/>
                </a:cubicBezTo>
                <a:cubicBezTo>
                  <a:pt x="2453" y="2806"/>
                  <a:pt x="2520" y="2783"/>
                  <a:pt x="2545" y="2773"/>
                </a:cubicBezTo>
                <a:lnTo>
                  <a:pt x="2545" y="2769"/>
                </a:lnTo>
                <a:lnTo>
                  <a:pt x="2545" y="2769"/>
                </a:lnTo>
                <a:close/>
                <a:moveTo>
                  <a:pt x="2545" y="2789"/>
                </a:moveTo>
                <a:lnTo>
                  <a:pt x="2545" y="2795"/>
                </a:lnTo>
                <a:lnTo>
                  <a:pt x="2536" y="2793"/>
                </a:lnTo>
                <a:lnTo>
                  <a:pt x="2545" y="2789"/>
                </a:lnTo>
                <a:close/>
                <a:moveTo>
                  <a:pt x="2545" y="2858"/>
                </a:moveTo>
                <a:lnTo>
                  <a:pt x="2545" y="2913"/>
                </a:lnTo>
                <a:cubicBezTo>
                  <a:pt x="2517" y="2954"/>
                  <a:pt x="2465" y="3007"/>
                  <a:pt x="2385" y="3018"/>
                </a:cubicBezTo>
                <a:cubicBezTo>
                  <a:pt x="2364" y="3021"/>
                  <a:pt x="2343" y="3022"/>
                  <a:pt x="2323" y="3022"/>
                </a:cubicBezTo>
                <a:cubicBezTo>
                  <a:pt x="2294" y="3022"/>
                  <a:pt x="2266" y="3019"/>
                  <a:pt x="2238" y="3013"/>
                </a:cubicBezTo>
                <a:lnTo>
                  <a:pt x="2238" y="2968"/>
                </a:lnTo>
                <a:lnTo>
                  <a:pt x="2266" y="2968"/>
                </a:lnTo>
                <a:cubicBezTo>
                  <a:pt x="2300" y="2967"/>
                  <a:pt x="2335" y="2947"/>
                  <a:pt x="2346" y="2931"/>
                </a:cubicBezTo>
                <a:cubicBezTo>
                  <a:pt x="2325" y="2936"/>
                  <a:pt x="2287" y="2944"/>
                  <a:pt x="2269" y="2944"/>
                </a:cubicBezTo>
                <a:cubicBezTo>
                  <a:pt x="2259" y="2944"/>
                  <a:pt x="2248" y="2944"/>
                  <a:pt x="2238" y="2944"/>
                </a:cubicBezTo>
                <a:lnTo>
                  <a:pt x="2238" y="2826"/>
                </a:lnTo>
                <a:cubicBezTo>
                  <a:pt x="2249" y="2823"/>
                  <a:pt x="2260" y="2820"/>
                  <a:pt x="2271" y="2819"/>
                </a:cubicBezTo>
                <a:cubicBezTo>
                  <a:pt x="2283" y="2817"/>
                  <a:pt x="2295" y="2816"/>
                  <a:pt x="2308" y="2817"/>
                </a:cubicBezTo>
                <a:cubicBezTo>
                  <a:pt x="2349" y="2817"/>
                  <a:pt x="2383" y="2826"/>
                  <a:pt x="2412" y="2834"/>
                </a:cubicBezTo>
                <a:cubicBezTo>
                  <a:pt x="2424" y="2837"/>
                  <a:pt x="2434" y="2840"/>
                  <a:pt x="2443" y="2843"/>
                </a:cubicBezTo>
                <a:cubicBezTo>
                  <a:pt x="2467" y="2847"/>
                  <a:pt x="2517" y="2854"/>
                  <a:pt x="2545" y="2858"/>
                </a:cubicBezTo>
                <a:lnTo>
                  <a:pt x="2545" y="2858"/>
                </a:lnTo>
                <a:close/>
                <a:moveTo>
                  <a:pt x="2238" y="2810"/>
                </a:moveTo>
                <a:cubicBezTo>
                  <a:pt x="2224" y="2814"/>
                  <a:pt x="2210" y="2820"/>
                  <a:pt x="2197" y="2827"/>
                </a:cubicBezTo>
                <a:cubicBezTo>
                  <a:pt x="2198" y="2824"/>
                  <a:pt x="2198" y="2822"/>
                  <a:pt x="2199" y="2819"/>
                </a:cubicBezTo>
                <a:cubicBezTo>
                  <a:pt x="2207" y="2780"/>
                  <a:pt x="2235" y="2710"/>
                  <a:pt x="2235" y="2710"/>
                </a:cubicBezTo>
                <a:cubicBezTo>
                  <a:pt x="2235" y="2710"/>
                  <a:pt x="2192" y="2749"/>
                  <a:pt x="2176" y="2802"/>
                </a:cubicBezTo>
                <a:cubicBezTo>
                  <a:pt x="2171" y="2819"/>
                  <a:pt x="2166" y="2835"/>
                  <a:pt x="2163" y="2852"/>
                </a:cubicBezTo>
                <a:cubicBezTo>
                  <a:pt x="2152" y="2863"/>
                  <a:pt x="2141" y="2874"/>
                  <a:pt x="2132" y="2886"/>
                </a:cubicBezTo>
                <a:cubicBezTo>
                  <a:pt x="2130" y="2818"/>
                  <a:pt x="2142" y="2750"/>
                  <a:pt x="2166" y="2686"/>
                </a:cubicBezTo>
                <a:cubicBezTo>
                  <a:pt x="2181" y="2647"/>
                  <a:pt x="2205" y="2612"/>
                  <a:pt x="2238" y="2586"/>
                </a:cubicBezTo>
                <a:lnTo>
                  <a:pt x="2238" y="2810"/>
                </a:lnTo>
                <a:lnTo>
                  <a:pt x="2238" y="2810"/>
                </a:lnTo>
                <a:close/>
                <a:moveTo>
                  <a:pt x="2238" y="2826"/>
                </a:moveTo>
                <a:cubicBezTo>
                  <a:pt x="2164" y="2850"/>
                  <a:pt x="2132" y="2914"/>
                  <a:pt x="2129" y="2916"/>
                </a:cubicBezTo>
                <a:lnTo>
                  <a:pt x="2126" y="2924"/>
                </a:lnTo>
                <a:lnTo>
                  <a:pt x="2134" y="2926"/>
                </a:lnTo>
                <a:cubicBezTo>
                  <a:pt x="2168" y="2934"/>
                  <a:pt x="2203" y="2940"/>
                  <a:pt x="2238" y="2944"/>
                </a:cubicBezTo>
                <a:lnTo>
                  <a:pt x="2238" y="2826"/>
                </a:lnTo>
                <a:lnTo>
                  <a:pt x="2238" y="2826"/>
                </a:lnTo>
                <a:close/>
                <a:moveTo>
                  <a:pt x="2238" y="2968"/>
                </a:moveTo>
                <a:lnTo>
                  <a:pt x="2238" y="3013"/>
                </a:lnTo>
                <a:cubicBezTo>
                  <a:pt x="2169" y="2999"/>
                  <a:pt x="2128" y="2973"/>
                  <a:pt x="2126" y="2971"/>
                </a:cubicBezTo>
                <a:lnTo>
                  <a:pt x="2121" y="2968"/>
                </a:lnTo>
                <a:lnTo>
                  <a:pt x="2121" y="2959"/>
                </a:lnTo>
                <a:lnTo>
                  <a:pt x="2129" y="2959"/>
                </a:lnTo>
                <a:cubicBezTo>
                  <a:pt x="2129" y="2959"/>
                  <a:pt x="2192" y="2965"/>
                  <a:pt x="2238" y="2968"/>
                </a:cubicBezTo>
                <a:lnTo>
                  <a:pt x="2238" y="2968"/>
                </a:lnTo>
                <a:close/>
                <a:moveTo>
                  <a:pt x="2121" y="2943"/>
                </a:moveTo>
                <a:lnTo>
                  <a:pt x="2121" y="2937"/>
                </a:lnTo>
                <a:lnTo>
                  <a:pt x="2135" y="2944"/>
                </a:lnTo>
                <a:cubicBezTo>
                  <a:pt x="2130" y="2944"/>
                  <a:pt x="2126" y="2943"/>
                  <a:pt x="2121" y="2943"/>
                </a:cubicBezTo>
                <a:moveTo>
                  <a:pt x="2121" y="2898"/>
                </a:moveTo>
                <a:lnTo>
                  <a:pt x="2121" y="2898"/>
                </a:lnTo>
                <a:lnTo>
                  <a:pt x="2122" y="2897"/>
                </a:lnTo>
                <a:lnTo>
                  <a:pt x="2121" y="2898"/>
                </a:lnTo>
                <a:close/>
                <a:moveTo>
                  <a:pt x="2121" y="2898"/>
                </a:moveTo>
                <a:lnTo>
                  <a:pt x="2121" y="2898"/>
                </a:lnTo>
                <a:lnTo>
                  <a:pt x="2094" y="2924"/>
                </a:lnTo>
                <a:lnTo>
                  <a:pt x="2121" y="2937"/>
                </a:lnTo>
                <a:lnTo>
                  <a:pt x="2121" y="2942"/>
                </a:lnTo>
                <a:cubicBezTo>
                  <a:pt x="2038" y="2942"/>
                  <a:pt x="1865" y="2996"/>
                  <a:pt x="1820" y="3082"/>
                </a:cubicBezTo>
                <a:lnTo>
                  <a:pt x="1758" y="3082"/>
                </a:lnTo>
                <a:cubicBezTo>
                  <a:pt x="1843" y="2966"/>
                  <a:pt x="1941" y="2948"/>
                  <a:pt x="2057" y="2917"/>
                </a:cubicBezTo>
                <a:cubicBezTo>
                  <a:pt x="2079" y="2912"/>
                  <a:pt x="2101" y="2908"/>
                  <a:pt x="2121" y="2898"/>
                </a:cubicBezTo>
                <a:lnTo>
                  <a:pt x="2121" y="2898"/>
                </a:lnTo>
                <a:close/>
                <a:moveTo>
                  <a:pt x="2121" y="2959"/>
                </a:moveTo>
                <a:lnTo>
                  <a:pt x="2108" y="2959"/>
                </a:lnTo>
                <a:lnTo>
                  <a:pt x="2121" y="2967"/>
                </a:lnTo>
                <a:lnTo>
                  <a:pt x="2121" y="2959"/>
                </a:lnTo>
                <a:close/>
              </a:path>
              <a:path w="3810" h="3082">
                <a:moveTo>
                  <a:pt x="2506" y="2179"/>
                </a:moveTo>
                <a:lnTo>
                  <a:pt x="2506" y="2179"/>
                </a:lnTo>
                <a:lnTo>
                  <a:pt x="2485" y="2175"/>
                </a:lnTo>
                <a:lnTo>
                  <a:pt x="2462" y="2169"/>
                </a:lnTo>
                <a:lnTo>
                  <a:pt x="2435" y="2168"/>
                </a:lnTo>
                <a:cubicBezTo>
                  <a:pt x="2414" y="2162"/>
                  <a:pt x="2413" y="2162"/>
                  <a:pt x="2412" y="2162"/>
                </a:cubicBezTo>
                <a:lnTo>
                  <a:pt x="2390" y="2156"/>
                </a:lnTo>
                <a:lnTo>
                  <a:pt x="2369" y="2147"/>
                </a:lnTo>
                <a:lnTo>
                  <a:pt x="2349" y="2140"/>
                </a:lnTo>
                <a:lnTo>
                  <a:pt x="2325" y="2133"/>
                </a:lnTo>
                <a:lnTo>
                  <a:pt x="2302" y="2122"/>
                </a:lnTo>
                <a:lnTo>
                  <a:pt x="2278" y="2118"/>
                </a:lnTo>
                <a:lnTo>
                  <a:pt x="2256" y="2107"/>
                </a:lnTo>
                <a:lnTo>
                  <a:pt x="2236" y="2099"/>
                </a:lnTo>
                <a:lnTo>
                  <a:pt x="2214" y="2089"/>
                </a:lnTo>
                <a:lnTo>
                  <a:pt x="2214" y="1951"/>
                </a:lnTo>
                <a:lnTo>
                  <a:pt x="2235" y="1955"/>
                </a:lnTo>
                <a:lnTo>
                  <a:pt x="2266" y="1967"/>
                </a:lnTo>
                <a:lnTo>
                  <a:pt x="2295" y="1974"/>
                </a:lnTo>
                <a:lnTo>
                  <a:pt x="2317" y="1980"/>
                </a:lnTo>
                <a:lnTo>
                  <a:pt x="2338" y="1984"/>
                </a:lnTo>
                <a:lnTo>
                  <a:pt x="2366" y="1989"/>
                </a:lnTo>
                <a:lnTo>
                  <a:pt x="2391" y="1995"/>
                </a:lnTo>
                <a:lnTo>
                  <a:pt x="2416" y="1998"/>
                </a:lnTo>
                <a:cubicBezTo>
                  <a:pt x="2419" y="1971"/>
                  <a:pt x="2418" y="1964"/>
                  <a:pt x="2418" y="1957"/>
                </a:cubicBezTo>
                <a:cubicBezTo>
                  <a:pt x="2416" y="1939"/>
                  <a:pt x="2416" y="1934"/>
                  <a:pt x="2416" y="1929"/>
                </a:cubicBezTo>
                <a:lnTo>
                  <a:pt x="2412" y="1909"/>
                </a:lnTo>
                <a:lnTo>
                  <a:pt x="2396" y="1888"/>
                </a:lnTo>
                <a:lnTo>
                  <a:pt x="2369" y="1882"/>
                </a:lnTo>
                <a:lnTo>
                  <a:pt x="2349" y="1876"/>
                </a:lnTo>
                <a:lnTo>
                  <a:pt x="2329" y="1870"/>
                </a:lnTo>
                <a:lnTo>
                  <a:pt x="2308" y="1865"/>
                </a:lnTo>
                <a:lnTo>
                  <a:pt x="2287" y="1859"/>
                </a:lnTo>
                <a:lnTo>
                  <a:pt x="2266" y="1850"/>
                </a:lnTo>
                <a:lnTo>
                  <a:pt x="2245" y="1844"/>
                </a:lnTo>
                <a:lnTo>
                  <a:pt x="2224" y="1836"/>
                </a:lnTo>
                <a:lnTo>
                  <a:pt x="2214" y="1697"/>
                </a:lnTo>
                <a:lnTo>
                  <a:pt x="2235" y="1707"/>
                </a:lnTo>
                <a:lnTo>
                  <a:pt x="2255" y="1716"/>
                </a:lnTo>
                <a:lnTo>
                  <a:pt x="2277" y="1720"/>
                </a:lnTo>
                <a:lnTo>
                  <a:pt x="2301" y="1731"/>
                </a:lnTo>
                <a:lnTo>
                  <a:pt x="2323" y="1737"/>
                </a:lnTo>
                <a:lnTo>
                  <a:pt x="2347" y="1741"/>
                </a:lnTo>
                <a:lnTo>
                  <a:pt x="2368" y="1748"/>
                </a:lnTo>
                <a:lnTo>
                  <a:pt x="2388" y="1755"/>
                </a:lnTo>
                <a:lnTo>
                  <a:pt x="2408" y="1759"/>
                </a:lnTo>
                <a:lnTo>
                  <a:pt x="2429" y="1767"/>
                </a:lnTo>
                <a:lnTo>
                  <a:pt x="2450" y="1770"/>
                </a:lnTo>
                <a:lnTo>
                  <a:pt x="2471" y="1774"/>
                </a:lnTo>
                <a:lnTo>
                  <a:pt x="2491" y="1781"/>
                </a:lnTo>
                <a:cubicBezTo>
                  <a:pt x="2510" y="1786"/>
                  <a:pt x="2512" y="1786"/>
                  <a:pt x="2513" y="1787"/>
                </a:cubicBezTo>
                <a:lnTo>
                  <a:pt x="2534" y="1800"/>
                </a:lnTo>
                <a:lnTo>
                  <a:pt x="2538" y="1828"/>
                </a:lnTo>
                <a:lnTo>
                  <a:pt x="2542" y="1853"/>
                </a:lnTo>
                <a:lnTo>
                  <a:pt x="2547" y="1874"/>
                </a:lnTo>
                <a:lnTo>
                  <a:pt x="2551" y="1905"/>
                </a:lnTo>
                <a:cubicBezTo>
                  <a:pt x="2553" y="1923"/>
                  <a:pt x="2553" y="1928"/>
                  <a:pt x="2554" y="1933"/>
                </a:cubicBezTo>
                <a:cubicBezTo>
                  <a:pt x="2553" y="1952"/>
                  <a:pt x="2553" y="1955"/>
                  <a:pt x="2554" y="1956"/>
                </a:cubicBezTo>
                <a:lnTo>
                  <a:pt x="2551" y="1976"/>
                </a:lnTo>
                <a:lnTo>
                  <a:pt x="2561" y="1999"/>
                </a:lnTo>
                <a:lnTo>
                  <a:pt x="2564" y="2020"/>
                </a:lnTo>
                <a:lnTo>
                  <a:pt x="2566" y="2057"/>
                </a:lnTo>
                <a:lnTo>
                  <a:pt x="2568" y="2081"/>
                </a:lnTo>
                <a:lnTo>
                  <a:pt x="2570" y="2102"/>
                </a:lnTo>
                <a:lnTo>
                  <a:pt x="2573" y="2126"/>
                </a:lnTo>
                <a:lnTo>
                  <a:pt x="2575" y="2152"/>
                </a:lnTo>
                <a:lnTo>
                  <a:pt x="2569" y="2173"/>
                </a:lnTo>
                <a:lnTo>
                  <a:pt x="2547" y="2177"/>
                </a:lnTo>
                <a:lnTo>
                  <a:pt x="2524" y="2178"/>
                </a:lnTo>
                <a:lnTo>
                  <a:pt x="2506" y="2179"/>
                </a:lnTo>
                <a:close/>
                <a:moveTo>
                  <a:pt x="2214" y="1438"/>
                </a:moveTo>
                <a:lnTo>
                  <a:pt x="2214" y="1583"/>
                </a:lnTo>
                <a:lnTo>
                  <a:pt x="2236" y="1588"/>
                </a:lnTo>
                <a:lnTo>
                  <a:pt x="2257" y="1598"/>
                </a:lnTo>
                <a:lnTo>
                  <a:pt x="2278" y="1609"/>
                </a:lnTo>
                <a:lnTo>
                  <a:pt x="2300" y="1617"/>
                </a:lnTo>
                <a:lnTo>
                  <a:pt x="2321" y="1627"/>
                </a:lnTo>
                <a:lnTo>
                  <a:pt x="2342" y="1634"/>
                </a:lnTo>
                <a:lnTo>
                  <a:pt x="2363" y="1637"/>
                </a:lnTo>
                <a:lnTo>
                  <a:pt x="2390" y="1649"/>
                </a:lnTo>
                <a:lnTo>
                  <a:pt x="2406" y="1671"/>
                </a:lnTo>
                <a:lnTo>
                  <a:pt x="2414" y="1692"/>
                </a:lnTo>
                <a:lnTo>
                  <a:pt x="2435" y="1704"/>
                </a:lnTo>
                <a:lnTo>
                  <a:pt x="2455" y="1710"/>
                </a:lnTo>
                <a:lnTo>
                  <a:pt x="2477" y="1718"/>
                </a:lnTo>
                <a:cubicBezTo>
                  <a:pt x="2496" y="1721"/>
                  <a:pt x="2499" y="1721"/>
                  <a:pt x="2502" y="1722"/>
                </a:cubicBezTo>
                <a:lnTo>
                  <a:pt x="2523" y="1721"/>
                </a:lnTo>
                <a:lnTo>
                  <a:pt x="2526" y="1696"/>
                </a:lnTo>
                <a:lnTo>
                  <a:pt x="2524" y="1675"/>
                </a:lnTo>
                <a:lnTo>
                  <a:pt x="2523" y="1654"/>
                </a:lnTo>
                <a:lnTo>
                  <a:pt x="2518" y="1631"/>
                </a:lnTo>
                <a:lnTo>
                  <a:pt x="2518" y="1607"/>
                </a:lnTo>
                <a:lnTo>
                  <a:pt x="2516" y="1582"/>
                </a:lnTo>
                <a:cubicBezTo>
                  <a:pt x="2509" y="1562"/>
                  <a:pt x="2509" y="1561"/>
                  <a:pt x="2508" y="1561"/>
                </a:cubicBezTo>
                <a:lnTo>
                  <a:pt x="2484" y="1545"/>
                </a:lnTo>
                <a:lnTo>
                  <a:pt x="2464" y="1537"/>
                </a:lnTo>
                <a:lnTo>
                  <a:pt x="2443" y="1528"/>
                </a:lnTo>
                <a:lnTo>
                  <a:pt x="2422" y="1521"/>
                </a:lnTo>
                <a:lnTo>
                  <a:pt x="2401" y="1515"/>
                </a:lnTo>
                <a:lnTo>
                  <a:pt x="2376" y="1508"/>
                </a:lnTo>
                <a:lnTo>
                  <a:pt x="2355" y="1501"/>
                </a:lnTo>
                <a:lnTo>
                  <a:pt x="2335" y="1493"/>
                </a:lnTo>
                <a:lnTo>
                  <a:pt x="2312" y="1487"/>
                </a:lnTo>
                <a:lnTo>
                  <a:pt x="2291" y="1478"/>
                </a:lnTo>
                <a:lnTo>
                  <a:pt x="2268" y="1468"/>
                </a:lnTo>
                <a:lnTo>
                  <a:pt x="2248" y="1456"/>
                </a:lnTo>
                <a:lnTo>
                  <a:pt x="2226" y="1445"/>
                </a:lnTo>
                <a:lnTo>
                  <a:pt x="2214" y="1438"/>
                </a:lnTo>
                <a:close/>
                <a:moveTo>
                  <a:pt x="2214" y="1335"/>
                </a:moveTo>
                <a:lnTo>
                  <a:pt x="2214" y="1163"/>
                </a:lnTo>
                <a:lnTo>
                  <a:pt x="2235" y="1173"/>
                </a:lnTo>
                <a:lnTo>
                  <a:pt x="2255" y="1183"/>
                </a:lnTo>
                <a:lnTo>
                  <a:pt x="2276" y="1196"/>
                </a:lnTo>
                <a:lnTo>
                  <a:pt x="2299" y="1206"/>
                </a:lnTo>
                <a:lnTo>
                  <a:pt x="2323" y="1216"/>
                </a:lnTo>
                <a:lnTo>
                  <a:pt x="2346" y="1224"/>
                </a:lnTo>
                <a:lnTo>
                  <a:pt x="2373" y="1232"/>
                </a:lnTo>
                <a:lnTo>
                  <a:pt x="2394" y="1238"/>
                </a:lnTo>
                <a:cubicBezTo>
                  <a:pt x="2413" y="1243"/>
                  <a:pt x="2414" y="1244"/>
                  <a:pt x="2415" y="1244"/>
                </a:cubicBezTo>
                <a:lnTo>
                  <a:pt x="2443" y="1251"/>
                </a:lnTo>
                <a:cubicBezTo>
                  <a:pt x="2463" y="1259"/>
                  <a:pt x="2464" y="1259"/>
                  <a:pt x="2464" y="1259"/>
                </a:cubicBezTo>
                <a:cubicBezTo>
                  <a:pt x="2476" y="1279"/>
                  <a:pt x="2477" y="1281"/>
                  <a:pt x="2477" y="1284"/>
                </a:cubicBezTo>
                <a:cubicBezTo>
                  <a:pt x="2478" y="1301"/>
                  <a:pt x="2478" y="1303"/>
                  <a:pt x="2479" y="1305"/>
                </a:cubicBezTo>
                <a:lnTo>
                  <a:pt x="2485" y="1326"/>
                </a:lnTo>
                <a:lnTo>
                  <a:pt x="2490" y="1348"/>
                </a:lnTo>
                <a:lnTo>
                  <a:pt x="2491" y="1368"/>
                </a:lnTo>
                <a:lnTo>
                  <a:pt x="2496" y="1394"/>
                </a:lnTo>
                <a:lnTo>
                  <a:pt x="2500" y="1415"/>
                </a:lnTo>
                <a:lnTo>
                  <a:pt x="2501" y="1441"/>
                </a:lnTo>
                <a:lnTo>
                  <a:pt x="2477" y="1446"/>
                </a:lnTo>
                <a:lnTo>
                  <a:pt x="2448" y="1441"/>
                </a:lnTo>
                <a:lnTo>
                  <a:pt x="2425" y="1434"/>
                </a:lnTo>
                <a:lnTo>
                  <a:pt x="2404" y="1425"/>
                </a:lnTo>
                <a:lnTo>
                  <a:pt x="2382" y="1417"/>
                </a:lnTo>
                <a:lnTo>
                  <a:pt x="2361" y="1410"/>
                </a:lnTo>
                <a:lnTo>
                  <a:pt x="2339" y="1403"/>
                </a:lnTo>
                <a:lnTo>
                  <a:pt x="2316" y="1392"/>
                </a:lnTo>
                <a:lnTo>
                  <a:pt x="2296" y="1384"/>
                </a:lnTo>
                <a:lnTo>
                  <a:pt x="2275" y="1371"/>
                </a:lnTo>
                <a:lnTo>
                  <a:pt x="2254" y="1357"/>
                </a:lnTo>
                <a:lnTo>
                  <a:pt x="2234" y="1349"/>
                </a:lnTo>
                <a:lnTo>
                  <a:pt x="2214" y="1335"/>
                </a:lnTo>
                <a:close/>
                <a:moveTo>
                  <a:pt x="2214" y="1069"/>
                </a:moveTo>
                <a:lnTo>
                  <a:pt x="2214" y="945"/>
                </a:lnTo>
                <a:lnTo>
                  <a:pt x="2237" y="951"/>
                </a:lnTo>
                <a:lnTo>
                  <a:pt x="2257" y="958"/>
                </a:lnTo>
                <a:lnTo>
                  <a:pt x="2278" y="962"/>
                </a:lnTo>
                <a:lnTo>
                  <a:pt x="2311" y="967"/>
                </a:lnTo>
                <a:lnTo>
                  <a:pt x="2331" y="972"/>
                </a:lnTo>
                <a:lnTo>
                  <a:pt x="2353" y="975"/>
                </a:lnTo>
                <a:lnTo>
                  <a:pt x="2379" y="976"/>
                </a:lnTo>
                <a:lnTo>
                  <a:pt x="2411" y="977"/>
                </a:lnTo>
                <a:lnTo>
                  <a:pt x="2427" y="998"/>
                </a:lnTo>
                <a:cubicBezTo>
                  <a:pt x="2429" y="1018"/>
                  <a:pt x="2430" y="1018"/>
                  <a:pt x="2430" y="1019"/>
                </a:cubicBezTo>
                <a:cubicBezTo>
                  <a:pt x="2436" y="1039"/>
                  <a:pt x="2436" y="1039"/>
                  <a:pt x="2437" y="1039"/>
                </a:cubicBezTo>
                <a:lnTo>
                  <a:pt x="2441" y="1060"/>
                </a:lnTo>
                <a:lnTo>
                  <a:pt x="2443" y="1080"/>
                </a:lnTo>
                <a:lnTo>
                  <a:pt x="2450" y="1101"/>
                </a:lnTo>
                <a:lnTo>
                  <a:pt x="2414" y="1119"/>
                </a:lnTo>
                <a:lnTo>
                  <a:pt x="2388" y="1116"/>
                </a:lnTo>
                <a:lnTo>
                  <a:pt x="2366" y="1111"/>
                </a:lnTo>
                <a:lnTo>
                  <a:pt x="2342" y="1106"/>
                </a:lnTo>
                <a:lnTo>
                  <a:pt x="2322" y="1102"/>
                </a:lnTo>
                <a:lnTo>
                  <a:pt x="2301" y="1097"/>
                </a:lnTo>
                <a:lnTo>
                  <a:pt x="2280" y="1090"/>
                </a:lnTo>
                <a:lnTo>
                  <a:pt x="2258" y="1082"/>
                </a:lnTo>
                <a:lnTo>
                  <a:pt x="2237" y="1076"/>
                </a:lnTo>
                <a:lnTo>
                  <a:pt x="2215" y="1070"/>
                </a:lnTo>
                <a:lnTo>
                  <a:pt x="2214" y="1069"/>
                </a:lnTo>
                <a:close/>
                <a:moveTo>
                  <a:pt x="2214" y="2089"/>
                </a:moveTo>
                <a:lnTo>
                  <a:pt x="2212" y="2089"/>
                </a:lnTo>
                <a:lnTo>
                  <a:pt x="2191" y="2077"/>
                </a:lnTo>
                <a:lnTo>
                  <a:pt x="2171" y="2071"/>
                </a:lnTo>
                <a:lnTo>
                  <a:pt x="2149" y="2059"/>
                </a:lnTo>
                <a:lnTo>
                  <a:pt x="2128" y="2050"/>
                </a:lnTo>
                <a:lnTo>
                  <a:pt x="2108" y="2039"/>
                </a:lnTo>
                <a:lnTo>
                  <a:pt x="2087" y="2025"/>
                </a:lnTo>
                <a:lnTo>
                  <a:pt x="2063" y="2012"/>
                </a:lnTo>
                <a:lnTo>
                  <a:pt x="2043" y="1999"/>
                </a:lnTo>
                <a:cubicBezTo>
                  <a:pt x="2023" y="1982"/>
                  <a:pt x="2022" y="1982"/>
                  <a:pt x="2022" y="1982"/>
                </a:cubicBezTo>
                <a:lnTo>
                  <a:pt x="2000" y="1968"/>
                </a:lnTo>
                <a:lnTo>
                  <a:pt x="1979" y="1952"/>
                </a:lnTo>
                <a:lnTo>
                  <a:pt x="1958" y="1938"/>
                </a:lnTo>
                <a:lnTo>
                  <a:pt x="1939" y="1917"/>
                </a:lnTo>
                <a:lnTo>
                  <a:pt x="1932" y="1894"/>
                </a:lnTo>
                <a:lnTo>
                  <a:pt x="1930" y="1858"/>
                </a:lnTo>
                <a:lnTo>
                  <a:pt x="1931" y="1837"/>
                </a:lnTo>
                <a:lnTo>
                  <a:pt x="1930" y="1815"/>
                </a:lnTo>
                <a:lnTo>
                  <a:pt x="1930" y="1768"/>
                </a:lnTo>
                <a:lnTo>
                  <a:pt x="1951" y="1763"/>
                </a:lnTo>
                <a:lnTo>
                  <a:pt x="1972" y="1776"/>
                </a:lnTo>
                <a:lnTo>
                  <a:pt x="1993" y="1789"/>
                </a:lnTo>
                <a:lnTo>
                  <a:pt x="2013" y="1802"/>
                </a:lnTo>
                <a:lnTo>
                  <a:pt x="2034" y="1816"/>
                </a:lnTo>
                <a:lnTo>
                  <a:pt x="2038" y="1850"/>
                </a:lnTo>
                <a:lnTo>
                  <a:pt x="2058" y="1870"/>
                </a:lnTo>
                <a:lnTo>
                  <a:pt x="2079" y="1882"/>
                </a:lnTo>
                <a:lnTo>
                  <a:pt x="2100" y="1894"/>
                </a:lnTo>
                <a:lnTo>
                  <a:pt x="2121" y="1908"/>
                </a:lnTo>
                <a:lnTo>
                  <a:pt x="2142" y="1916"/>
                </a:lnTo>
                <a:lnTo>
                  <a:pt x="2164" y="1930"/>
                </a:lnTo>
                <a:lnTo>
                  <a:pt x="2184" y="1941"/>
                </a:lnTo>
                <a:lnTo>
                  <a:pt x="2205" y="1948"/>
                </a:lnTo>
                <a:lnTo>
                  <a:pt x="2214" y="2089"/>
                </a:lnTo>
                <a:lnTo>
                  <a:pt x="2214" y="2089"/>
                </a:lnTo>
                <a:close/>
                <a:moveTo>
                  <a:pt x="2214" y="1830"/>
                </a:moveTo>
                <a:lnTo>
                  <a:pt x="2214" y="1697"/>
                </a:lnTo>
                <a:lnTo>
                  <a:pt x="2193" y="1690"/>
                </a:lnTo>
                <a:lnTo>
                  <a:pt x="2173" y="1682"/>
                </a:lnTo>
                <a:lnTo>
                  <a:pt x="2151" y="1670"/>
                </a:lnTo>
                <a:lnTo>
                  <a:pt x="2129" y="1659"/>
                </a:lnTo>
                <a:lnTo>
                  <a:pt x="2109" y="1643"/>
                </a:lnTo>
                <a:lnTo>
                  <a:pt x="2087" y="1630"/>
                </a:lnTo>
                <a:lnTo>
                  <a:pt x="2066" y="1621"/>
                </a:lnTo>
                <a:cubicBezTo>
                  <a:pt x="2047" y="1607"/>
                  <a:pt x="2046" y="1607"/>
                  <a:pt x="2046" y="1607"/>
                </a:cubicBezTo>
                <a:lnTo>
                  <a:pt x="2040" y="1581"/>
                </a:lnTo>
                <a:lnTo>
                  <a:pt x="2039" y="1544"/>
                </a:lnTo>
                <a:lnTo>
                  <a:pt x="2039" y="1514"/>
                </a:lnTo>
                <a:lnTo>
                  <a:pt x="2038" y="1483"/>
                </a:lnTo>
                <a:lnTo>
                  <a:pt x="2059" y="1471"/>
                </a:lnTo>
                <a:lnTo>
                  <a:pt x="2073" y="1492"/>
                </a:lnTo>
                <a:lnTo>
                  <a:pt x="2093" y="1505"/>
                </a:lnTo>
                <a:lnTo>
                  <a:pt x="2114" y="1519"/>
                </a:lnTo>
                <a:lnTo>
                  <a:pt x="2135" y="1533"/>
                </a:lnTo>
                <a:lnTo>
                  <a:pt x="2157" y="1550"/>
                </a:lnTo>
                <a:lnTo>
                  <a:pt x="2180" y="1563"/>
                </a:lnTo>
                <a:lnTo>
                  <a:pt x="2202" y="1577"/>
                </a:lnTo>
                <a:lnTo>
                  <a:pt x="2214" y="1438"/>
                </a:lnTo>
                <a:lnTo>
                  <a:pt x="2193" y="1428"/>
                </a:lnTo>
                <a:lnTo>
                  <a:pt x="2172" y="1416"/>
                </a:lnTo>
                <a:lnTo>
                  <a:pt x="2151" y="1405"/>
                </a:lnTo>
                <a:lnTo>
                  <a:pt x="2129" y="1391"/>
                </a:lnTo>
                <a:lnTo>
                  <a:pt x="2108" y="1379"/>
                </a:lnTo>
                <a:lnTo>
                  <a:pt x="2087" y="1362"/>
                </a:lnTo>
                <a:lnTo>
                  <a:pt x="2064" y="1344"/>
                </a:lnTo>
                <a:lnTo>
                  <a:pt x="2043" y="1332"/>
                </a:lnTo>
                <a:lnTo>
                  <a:pt x="2025" y="1311"/>
                </a:lnTo>
                <a:lnTo>
                  <a:pt x="2005" y="1295"/>
                </a:lnTo>
                <a:lnTo>
                  <a:pt x="1989" y="1275"/>
                </a:lnTo>
                <a:lnTo>
                  <a:pt x="1973" y="1254"/>
                </a:lnTo>
                <a:lnTo>
                  <a:pt x="1960" y="1233"/>
                </a:lnTo>
                <a:cubicBezTo>
                  <a:pt x="1941" y="1220"/>
                  <a:pt x="1939" y="1220"/>
                  <a:pt x="1939" y="1220"/>
                </a:cubicBezTo>
                <a:lnTo>
                  <a:pt x="1936" y="1290"/>
                </a:lnTo>
                <a:lnTo>
                  <a:pt x="1936" y="1313"/>
                </a:lnTo>
                <a:cubicBezTo>
                  <a:pt x="1939" y="1328"/>
                  <a:pt x="1940" y="1331"/>
                  <a:pt x="1940" y="1334"/>
                </a:cubicBezTo>
                <a:lnTo>
                  <a:pt x="1937" y="1360"/>
                </a:lnTo>
                <a:cubicBezTo>
                  <a:pt x="1937" y="1380"/>
                  <a:pt x="1937" y="1380"/>
                  <a:pt x="1937" y="1381"/>
                </a:cubicBezTo>
                <a:lnTo>
                  <a:pt x="1938" y="1414"/>
                </a:lnTo>
                <a:lnTo>
                  <a:pt x="1935" y="1447"/>
                </a:lnTo>
                <a:lnTo>
                  <a:pt x="1935" y="1500"/>
                </a:lnTo>
                <a:lnTo>
                  <a:pt x="1938" y="1524"/>
                </a:lnTo>
                <a:lnTo>
                  <a:pt x="1938" y="1555"/>
                </a:lnTo>
                <a:lnTo>
                  <a:pt x="1937" y="1581"/>
                </a:lnTo>
                <a:lnTo>
                  <a:pt x="1935" y="1609"/>
                </a:lnTo>
                <a:lnTo>
                  <a:pt x="1939" y="1630"/>
                </a:lnTo>
                <a:cubicBezTo>
                  <a:pt x="1940" y="1653"/>
                  <a:pt x="1941" y="1663"/>
                  <a:pt x="1942" y="1672"/>
                </a:cubicBezTo>
                <a:lnTo>
                  <a:pt x="1958" y="1693"/>
                </a:lnTo>
                <a:lnTo>
                  <a:pt x="1979" y="1709"/>
                </a:lnTo>
                <a:lnTo>
                  <a:pt x="1999" y="1722"/>
                </a:lnTo>
                <a:lnTo>
                  <a:pt x="2020" y="1737"/>
                </a:lnTo>
                <a:lnTo>
                  <a:pt x="2040" y="1749"/>
                </a:lnTo>
                <a:lnTo>
                  <a:pt x="2061" y="1764"/>
                </a:lnTo>
                <a:lnTo>
                  <a:pt x="2083" y="1775"/>
                </a:lnTo>
                <a:lnTo>
                  <a:pt x="2104" y="1787"/>
                </a:lnTo>
                <a:lnTo>
                  <a:pt x="2126" y="1800"/>
                </a:lnTo>
                <a:lnTo>
                  <a:pt x="2148" y="1805"/>
                </a:lnTo>
                <a:lnTo>
                  <a:pt x="2170" y="1815"/>
                </a:lnTo>
                <a:lnTo>
                  <a:pt x="2191" y="1822"/>
                </a:lnTo>
                <a:lnTo>
                  <a:pt x="2213" y="1828"/>
                </a:lnTo>
                <a:lnTo>
                  <a:pt x="2214" y="1830"/>
                </a:lnTo>
                <a:close/>
                <a:moveTo>
                  <a:pt x="2214" y="945"/>
                </a:moveTo>
                <a:lnTo>
                  <a:pt x="2214" y="1069"/>
                </a:lnTo>
                <a:lnTo>
                  <a:pt x="2194" y="1062"/>
                </a:lnTo>
                <a:lnTo>
                  <a:pt x="2172" y="1053"/>
                </a:lnTo>
                <a:lnTo>
                  <a:pt x="2151" y="1041"/>
                </a:lnTo>
                <a:lnTo>
                  <a:pt x="2131" y="1034"/>
                </a:lnTo>
                <a:lnTo>
                  <a:pt x="2110" y="1027"/>
                </a:lnTo>
                <a:lnTo>
                  <a:pt x="2088" y="1017"/>
                </a:lnTo>
                <a:lnTo>
                  <a:pt x="2068" y="1005"/>
                </a:lnTo>
                <a:lnTo>
                  <a:pt x="2046" y="991"/>
                </a:lnTo>
                <a:lnTo>
                  <a:pt x="2024" y="974"/>
                </a:lnTo>
                <a:lnTo>
                  <a:pt x="2003" y="958"/>
                </a:lnTo>
                <a:lnTo>
                  <a:pt x="1982" y="938"/>
                </a:lnTo>
                <a:lnTo>
                  <a:pt x="1962" y="917"/>
                </a:lnTo>
                <a:lnTo>
                  <a:pt x="1944" y="897"/>
                </a:lnTo>
                <a:lnTo>
                  <a:pt x="1926" y="876"/>
                </a:lnTo>
                <a:lnTo>
                  <a:pt x="1922" y="898"/>
                </a:lnTo>
                <a:lnTo>
                  <a:pt x="1931" y="919"/>
                </a:lnTo>
                <a:lnTo>
                  <a:pt x="1940" y="939"/>
                </a:lnTo>
                <a:lnTo>
                  <a:pt x="1952" y="960"/>
                </a:lnTo>
                <a:lnTo>
                  <a:pt x="1968" y="980"/>
                </a:lnTo>
                <a:lnTo>
                  <a:pt x="1988" y="999"/>
                </a:lnTo>
                <a:cubicBezTo>
                  <a:pt x="2008" y="1018"/>
                  <a:pt x="2008" y="1019"/>
                  <a:pt x="2009" y="1019"/>
                </a:cubicBezTo>
                <a:lnTo>
                  <a:pt x="2029" y="1040"/>
                </a:lnTo>
                <a:lnTo>
                  <a:pt x="2049" y="1055"/>
                </a:lnTo>
                <a:lnTo>
                  <a:pt x="2070" y="1071"/>
                </a:lnTo>
                <a:lnTo>
                  <a:pt x="2090" y="1082"/>
                </a:lnTo>
                <a:lnTo>
                  <a:pt x="2111" y="1102"/>
                </a:lnTo>
                <a:lnTo>
                  <a:pt x="2132" y="1116"/>
                </a:lnTo>
                <a:cubicBezTo>
                  <a:pt x="2151" y="1129"/>
                  <a:pt x="2152" y="1129"/>
                  <a:pt x="2152" y="1129"/>
                </a:cubicBezTo>
                <a:lnTo>
                  <a:pt x="2173" y="1140"/>
                </a:lnTo>
                <a:lnTo>
                  <a:pt x="2199" y="1152"/>
                </a:lnTo>
                <a:lnTo>
                  <a:pt x="2214" y="1335"/>
                </a:lnTo>
                <a:lnTo>
                  <a:pt x="2193" y="1324"/>
                </a:lnTo>
                <a:lnTo>
                  <a:pt x="2172" y="1306"/>
                </a:lnTo>
                <a:lnTo>
                  <a:pt x="2151" y="1294"/>
                </a:lnTo>
                <a:lnTo>
                  <a:pt x="2130" y="1281"/>
                </a:lnTo>
                <a:lnTo>
                  <a:pt x="2110" y="1266"/>
                </a:lnTo>
                <a:lnTo>
                  <a:pt x="2089" y="1251"/>
                </a:lnTo>
                <a:lnTo>
                  <a:pt x="2068" y="1235"/>
                </a:lnTo>
                <a:lnTo>
                  <a:pt x="2050" y="1214"/>
                </a:lnTo>
                <a:lnTo>
                  <a:pt x="2030" y="1200"/>
                </a:lnTo>
                <a:lnTo>
                  <a:pt x="2011" y="1179"/>
                </a:lnTo>
                <a:lnTo>
                  <a:pt x="1993" y="1158"/>
                </a:lnTo>
                <a:lnTo>
                  <a:pt x="1974" y="1138"/>
                </a:lnTo>
                <a:lnTo>
                  <a:pt x="1958" y="1117"/>
                </a:lnTo>
                <a:lnTo>
                  <a:pt x="1941" y="1096"/>
                </a:lnTo>
                <a:lnTo>
                  <a:pt x="1926" y="1076"/>
                </a:lnTo>
                <a:lnTo>
                  <a:pt x="1912" y="1055"/>
                </a:lnTo>
                <a:lnTo>
                  <a:pt x="1892" y="1057"/>
                </a:lnTo>
                <a:lnTo>
                  <a:pt x="1881" y="1079"/>
                </a:lnTo>
                <a:lnTo>
                  <a:pt x="1867" y="1101"/>
                </a:lnTo>
                <a:lnTo>
                  <a:pt x="1856" y="1123"/>
                </a:lnTo>
                <a:lnTo>
                  <a:pt x="1842" y="1143"/>
                </a:lnTo>
                <a:lnTo>
                  <a:pt x="1827" y="1164"/>
                </a:lnTo>
                <a:lnTo>
                  <a:pt x="1811" y="1185"/>
                </a:lnTo>
                <a:cubicBezTo>
                  <a:pt x="1791" y="1204"/>
                  <a:pt x="1791" y="1205"/>
                  <a:pt x="1791" y="1205"/>
                </a:cubicBezTo>
                <a:lnTo>
                  <a:pt x="1771" y="1225"/>
                </a:lnTo>
                <a:lnTo>
                  <a:pt x="1753" y="1245"/>
                </a:lnTo>
                <a:lnTo>
                  <a:pt x="1731" y="1263"/>
                </a:lnTo>
                <a:lnTo>
                  <a:pt x="1713" y="1283"/>
                </a:lnTo>
                <a:lnTo>
                  <a:pt x="1693" y="1300"/>
                </a:lnTo>
                <a:lnTo>
                  <a:pt x="1671" y="1316"/>
                </a:lnTo>
                <a:lnTo>
                  <a:pt x="1651" y="1329"/>
                </a:lnTo>
                <a:lnTo>
                  <a:pt x="1630" y="1340"/>
                </a:lnTo>
                <a:lnTo>
                  <a:pt x="1608" y="1353"/>
                </a:lnTo>
                <a:lnTo>
                  <a:pt x="1590" y="1172"/>
                </a:lnTo>
                <a:lnTo>
                  <a:pt x="1610" y="1162"/>
                </a:lnTo>
                <a:lnTo>
                  <a:pt x="1635" y="1149"/>
                </a:lnTo>
                <a:lnTo>
                  <a:pt x="1657" y="1136"/>
                </a:lnTo>
                <a:lnTo>
                  <a:pt x="1680" y="1122"/>
                </a:lnTo>
                <a:lnTo>
                  <a:pt x="1700" y="1109"/>
                </a:lnTo>
                <a:cubicBezTo>
                  <a:pt x="1720" y="1095"/>
                  <a:pt x="1720" y="1095"/>
                  <a:pt x="1721" y="1095"/>
                </a:cubicBezTo>
                <a:lnTo>
                  <a:pt x="1741" y="1078"/>
                </a:lnTo>
                <a:lnTo>
                  <a:pt x="1763" y="1059"/>
                </a:lnTo>
                <a:lnTo>
                  <a:pt x="1782" y="1038"/>
                </a:lnTo>
                <a:cubicBezTo>
                  <a:pt x="1798" y="1017"/>
                  <a:pt x="1798" y="1017"/>
                  <a:pt x="1800" y="1017"/>
                </a:cubicBezTo>
                <a:lnTo>
                  <a:pt x="1817" y="997"/>
                </a:lnTo>
                <a:lnTo>
                  <a:pt x="1835" y="976"/>
                </a:lnTo>
                <a:lnTo>
                  <a:pt x="1851" y="955"/>
                </a:lnTo>
                <a:lnTo>
                  <a:pt x="1862" y="935"/>
                </a:lnTo>
                <a:lnTo>
                  <a:pt x="1876" y="915"/>
                </a:lnTo>
                <a:lnTo>
                  <a:pt x="1885" y="895"/>
                </a:lnTo>
                <a:lnTo>
                  <a:pt x="1891" y="872"/>
                </a:lnTo>
                <a:cubicBezTo>
                  <a:pt x="1871" y="884"/>
                  <a:pt x="1870" y="884"/>
                  <a:pt x="1870" y="885"/>
                </a:cubicBezTo>
                <a:lnTo>
                  <a:pt x="1851" y="905"/>
                </a:lnTo>
                <a:cubicBezTo>
                  <a:pt x="1831" y="925"/>
                  <a:pt x="1831" y="925"/>
                  <a:pt x="1831" y="926"/>
                </a:cubicBezTo>
                <a:lnTo>
                  <a:pt x="1812" y="946"/>
                </a:lnTo>
                <a:lnTo>
                  <a:pt x="1792" y="963"/>
                </a:lnTo>
                <a:lnTo>
                  <a:pt x="1769" y="977"/>
                </a:lnTo>
                <a:cubicBezTo>
                  <a:pt x="1748" y="992"/>
                  <a:pt x="1748" y="992"/>
                  <a:pt x="1748" y="994"/>
                </a:cubicBezTo>
                <a:lnTo>
                  <a:pt x="1728" y="1007"/>
                </a:lnTo>
                <a:lnTo>
                  <a:pt x="1707" y="1017"/>
                </a:lnTo>
                <a:cubicBezTo>
                  <a:pt x="1686" y="1025"/>
                  <a:pt x="1686" y="1025"/>
                  <a:pt x="1686" y="1026"/>
                </a:cubicBezTo>
                <a:lnTo>
                  <a:pt x="1665" y="1034"/>
                </a:lnTo>
                <a:cubicBezTo>
                  <a:pt x="1644" y="1041"/>
                  <a:pt x="1644" y="1041"/>
                  <a:pt x="1644" y="1042"/>
                </a:cubicBezTo>
                <a:lnTo>
                  <a:pt x="1623" y="1053"/>
                </a:lnTo>
                <a:lnTo>
                  <a:pt x="1600" y="1062"/>
                </a:lnTo>
                <a:lnTo>
                  <a:pt x="1590" y="942"/>
                </a:lnTo>
                <a:lnTo>
                  <a:pt x="1610" y="938"/>
                </a:lnTo>
                <a:cubicBezTo>
                  <a:pt x="1630" y="927"/>
                  <a:pt x="1632" y="927"/>
                  <a:pt x="1634" y="927"/>
                </a:cubicBezTo>
                <a:lnTo>
                  <a:pt x="1655" y="921"/>
                </a:lnTo>
                <a:lnTo>
                  <a:pt x="1677" y="914"/>
                </a:lnTo>
                <a:lnTo>
                  <a:pt x="1699" y="904"/>
                </a:lnTo>
                <a:lnTo>
                  <a:pt x="1725" y="895"/>
                </a:lnTo>
                <a:lnTo>
                  <a:pt x="1746" y="886"/>
                </a:lnTo>
                <a:lnTo>
                  <a:pt x="1767" y="877"/>
                </a:lnTo>
                <a:cubicBezTo>
                  <a:pt x="1786" y="869"/>
                  <a:pt x="1788" y="869"/>
                  <a:pt x="1788" y="869"/>
                </a:cubicBezTo>
                <a:lnTo>
                  <a:pt x="1809" y="856"/>
                </a:lnTo>
                <a:cubicBezTo>
                  <a:pt x="1830" y="840"/>
                  <a:pt x="1830" y="839"/>
                  <a:pt x="1830" y="839"/>
                </a:cubicBezTo>
                <a:lnTo>
                  <a:pt x="1850" y="826"/>
                </a:lnTo>
                <a:lnTo>
                  <a:pt x="1872" y="809"/>
                </a:lnTo>
                <a:cubicBezTo>
                  <a:pt x="1886" y="788"/>
                  <a:pt x="1886" y="788"/>
                  <a:pt x="1887" y="788"/>
                </a:cubicBezTo>
                <a:lnTo>
                  <a:pt x="1908" y="782"/>
                </a:lnTo>
                <a:lnTo>
                  <a:pt x="1925" y="802"/>
                </a:lnTo>
                <a:lnTo>
                  <a:pt x="1946" y="822"/>
                </a:lnTo>
                <a:lnTo>
                  <a:pt x="1968" y="836"/>
                </a:lnTo>
                <a:lnTo>
                  <a:pt x="1988" y="851"/>
                </a:lnTo>
                <a:lnTo>
                  <a:pt x="2009" y="864"/>
                </a:lnTo>
                <a:lnTo>
                  <a:pt x="2034" y="876"/>
                </a:lnTo>
                <a:lnTo>
                  <a:pt x="2055" y="887"/>
                </a:lnTo>
                <a:lnTo>
                  <a:pt x="2083" y="897"/>
                </a:lnTo>
                <a:lnTo>
                  <a:pt x="2107" y="906"/>
                </a:lnTo>
                <a:lnTo>
                  <a:pt x="2127" y="917"/>
                </a:lnTo>
                <a:lnTo>
                  <a:pt x="2148" y="923"/>
                </a:lnTo>
                <a:lnTo>
                  <a:pt x="2175" y="930"/>
                </a:lnTo>
                <a:lnTo>
                  <a:pt x="2197" y="941"/>
                </a:lnTo>
                <a:lnTo>
                  <a:pt x="2214" y="945"/>
                </a:lnTo>
                <a:close/>
                <a:moveTo>
                  <a:pt x="1590" y="2089"/>
                </a:moveTo>
                <a:lnTo>
                  <a:pt x="1590" y="1952"/>
                </a:lnTo>
                <a:cubicBezTo>
                  <a:pt x="1610" y="1947"/>
                  <a:pt x="1611" y="1946"/>
                  <a:pt x="1613" y="1946"/>
                </a:cubicBezTo>
                <a:cubicBezTo>
                  <a:pt x="1629" y="1939"/>
                  <a:pt x="1634" y="1937"/>
                  <a:pt x="1638" y="1936"/>
                </a:cubicBezTo>
                <a:lnTo>
                  <a:pt x="1659" y="1922"/>
                </a:lnTo>
                <a:lnTo>
                  <a:pt x="1680" y="1912"/>
                </a:lnTo>
                <a:lnTo>
                  <a:pt x="1700" y="1902"/>
                </a:lnTo>
                <a:cubicBezTo>
                  <a:pt x="1720" y="1889"/>
                  <a:pt x="1720" y="1888"/>
                  <a:pt x="1721" y="1888"/>
                </a:cubicBezTo>
                <a:lnTo>
                  <a:pt x="1743" y="1876"/>
                </a:lnTo>
                <a:lnTo>
                  <a:pt x="1763" y="1862"/>
                </a:lnTo>
                <a:lnTo>
                  <a:pt x="1784" y="1847"/>
                </a:lnTo>
                <a:lnTo>
                  <a:pt x="1805" y="1834"/>
                </a:lnTo>
                <a:lnTo>
                  <a:pt x="1826" y="1820"/>
                </a:lnTo>
                <a:lnTo>
                  <a:pt x="1847" y="1804"/>
                </a:lnTo>
                <a:lnTo>
                  <a:pt x="1868" y="1792"/>
                </a:lnTo>
                <a:lnTo>
                  <a:pt x="1878" y="1816"/>
                </a:lnTo>
                <a:lnTo>
                  <a:pt x="1878" y="1839"/>
                </a:lnTo>
                <a:lnTo>
                  <a:pt x="1878" y="1880"/>
                </a:lnTo>
                <a:lnTo>
                  <a:pt x="1876" y="1909"/>
                </a:lnTo>
                <a:lnTo>
                  <a:pt x="1860" y="1930"/>
                </a:lnTo>
                <a:lnTo>
                  <a:pt x="1838" y="1945"/>
                </a:lnTo>
                <a:cubicBezTo>
                  <a:pt x="1818" y="1959"/>
                  <a:pt x="1818" y="1959"/>
                  <a:pt x="1818" y="1960"/>
                </a:cubicBezTo>
                <a:cubicBezTo>
                  <a:pt x="1805" y="1968"/>
                  <a:pt x="1800" y="1971"/>
                  <a:pt x="1797" y="1975"/>
                </a:cubicBezTo>
                <a:lnTo>
                  <a:pt x="1777" y="1990"/>
                </a:lnTo>
                <a:cubicBezTo>
                  <a:pt x="1756" y="2003"/>
                  <a:pt x="1756" y="2003"/>
                  <a:pt x="1756" y="2004"/>
                </a:cubicBezTo>
                <a:cubicBezTo>
                  <a:pt x="1735" y="2014"/>
                  <a:pt x="1734" y="2016"/>
                  <a:pt x="1732" y="2017"/>
                </a:cubicBezTo>
                <a:cubicBezTo>
                  <a:pt x="1709" y="2029"/>
                  <a:pt x="1704" y="2030"/>
                  <a:pt x="1704" y="2035"/>
                </a:cubicBezTo>
                <a:cubicBezTo>
                  <a:pt x="1678" y="2050"/>
                  <a:pt x="1669" y="2053"/>
                  <a:pt x="1661" y="2055"/>
                </a:cubicBezTo>
                <a:cubicBezTo>
                  <a:pt x="1641" y="2066"/>
                  <a:pt x="1641" y="2067"/>
                  <a:pt x="1640" y="2067"/>
                </a:cubicBezTo>
                <a:lnTo>
                  <a:pt x="1617" y="2075"/>
                </a:lnTo>
                <a:cubicBezTo>
                  <a:pt x="1610" y="2083"/>
                  <a:pt x="1602" y="2085"/>
                  <a:pt x="1595" y="2088"/>
                </a:cubicBezTo>
                <a:lnTo>
                  <a:pt x="1590" y="2089"/>
                </a:lnTo>
                <a:close/>
                <a:moveTo>
                  <a:pt x="1590" y="1832"/>
                </a:moveTo>
                <a:lnTo>
                  <a:pt x="1591" y="1832"/>
                </a:lnTo>
                <a:cubicBezTo>
                  <a:pt x="1620" y="1820"/>
                  <a:pt x="1630" y="1814"/>
                  <a:pt x="1642" y="1814"/>
                </a:cubicBezTo>
                <a:cubicBezTo>
                  <a:pt x="1660" y="1804"/>
                  <a:pt x="1665" y="1803"/>
                  <a:pt x="1669" y="1802"/>
                </a:cubicBezTo>
                <a:cubicBezTo>
                  <a:pt x="1680" y="1800"/>
                  <a:pt x="1692" y="1796"/>
                  <a:pt x="1692" y="1793"/>
                </a:cubicBezTo>
                <a:cubicBezTo>
                  <a:pt x="1710" y="1783"/>
                  <a:pt x="1716" y="1778"/>
                  <a:pt x="1720" y="1778"/>
                </a:cubicBezTo>
                <a:cubicBezTo>
                  <a:pt x="1740" y="1765"/>
                  <a:pt x="1742" y="1764"/>
                  <a:pt x="1743" y="1764"/>
                </a:cubicBezTo>
                <a:cubicBezTo>
                  <a:pt x="1763" y="1753"/>
                  <a:pt x="1764" y="1753"/>
                  <a:pt x="1764" y="1753"/>
                </a:cubicBezTo>
                <a:cubicBezTo>
                  <a:pt x="1779" y="1742"/>
                  <a:pt x="1781" y="1742"/>
                  <a:pt x="1784" y="1741"/>
                </a:cubicBezTo>
                <a:lnTo>
                  <a:pt x="1805" y="1726"/>
                </a:lnTo>
                <a:lnTo>
                  <a:pt x="1825" y="1711"/>
                </a:lnTo>
                <a:lnTo>
                  <a:pt x="1846" y="1695"/>
                </a:lnTo>
                <a:cubicBezTo>
                  <a:pt x="1865" y="1674"/>
                  <a:pt x="1866" y="1674"/>
                  <a:pt x="1866" y="1673"/>
                </a:cubicBezTo>
                <a:lnTo>
                  <a:pt x="1868" y="1643"/>
                </a:lnTo>
                <a:lnTo>
                  <a:pt x="1873" y="1622"/>
                </a:lnTo>
                <a:lnTo>
                  <a:pt x="1873" y="1581"/>
                </a:lnTo>
                <a:lnTo>
                  <a:pt x="1871" y="1557"/>
                </a:lnTo>
                <a:lnTo>
                  <a:pt x="1870" y="1536"/>
                </a:lnTo>
                <a:lnTo>
                  <a:pt x="1871" y="1512"/>
                </a:lnTo>
                <a:lnTo>
                  <a:pt x="1873" y="1463"/>
                </a:lnTo>
                <a:lnTo>
                  <a:pt x="1873" y="1421"/>
                </a:lnTo>
                <a:lnTo>
                  <a:pt x="1871" y="1384"/>
                </a:lnTo>
                <a:lnTo>
                  <a:pt x="1868" y="1363"/>
                </a:lnTo>
                <a:lnTo>
                  <a:pt x="1870" y="1342"/>
                </a:lnTo>
                <a:lnTo>
                  <a:pt x="1869" y="1319"/>
                </a:lnTo>
                <a:cubicBezTo>
                  <a:pt x="1872" y="1300"/>
                  <a:pt x="1872" y="1296"/>
                  <a:pt x="1872" y="1293"/>
                </a:cubicBezTo>
                <a:lnTo>
                  <a:pt x="1873" y="1238"/>
                </a:lnTo>
                <a:cubicBezTo>
                  <a:pt x="1862" y="1220"/>
                  <a:pt x="1858" y="1222"/>
                  <a:pt x="1855" y="1226"/>
                </a:cubicBezTo>
                <a:cubicBezTo>
                  <a:pt x="1846" y="1239"/>
                  <a:pt x="1843" y="1242"/>
                  <a:pt x="1842" y="1246"/>
                </a:cubicBezTo>
                <a:cubicBezTo>
                  <a:pt x="1831" y="1264"/>
                  <a:pt x="1829" y="1265"/>
                  <a:pt x="1828" y="1267"/>
                </a:cubicBezTo>
                <a:cubicBezTo>
                  <a:pt x="1817" y="1281"/>
                  <a:pt x="1814" y="1285"/>
                  <a:pt x="1810" y="1289"/>
                </a:cubicBezTo>
                <a:cubicBezTo>
                  <a:pt x="1792" y="1306"/>
                  <a:pt x="1791" y="1308"/>
                  <a:pt x="1789" y="1310"/>
                </a:cubicBezTo>
                <a:lnTo>
                  <a:pt x="1768" y="1330"/>
                </a:lnTo>
                <a:lnTo>
                  <a:pt x="1747" y="1342"/>
                </a:lnTo>
                <a:cubicBezTo>
                  <a:pt x="1728" y="1355"/>
                  <a:pt x="1727" y="1356"/>
                  <a:pt x="1725" y="1357"/>
                </a:cubicBezTo>
                <a:lnTo>
                  <a:pt x="1705" y="1376"/>
                </a:lnTo>
                <a:lnTo>
                  <a:pt x="1684" y="1387"/>
                </a:lnTo>
                <a:cubicBezTo>
                  <a:pt x="1666" y="1402"/>
                  <a:pt x="1665" y="1403"/>
                  <a:pt x="1664" y="1403"/>
                </a:cubicBezTo>
                <a:cubicBezTo>
                  <a:pt x="1640" y="1414"/>
                  <a:pt x="1637" y="1416"/>
                  <a:pt x="1633" y="1418"/>
                </a:cubicBezTo>
                <a:cubicBezTo>
                  <a:pt x="1614" y="1429"/>
                  <a:pt x="1608" y="1431"/>
                  <a:pt x="1608" y="1433"/>
                </a:cubicBezTo>
                <a:lnTo>
                  <a:pt x="1590" y="1583"/>
                </a:lnTo>
                <a:cubicBezTo>
                  <a:pt x="1597" y="1580"/>
                  <a:pt x="1604" y="1577"/>
                  <a:pt x="1612" y="1574"/>
                </a:cubicBezTo>
                <a:cubicBezTo>
                  <a:pt x="1633" y="1560"/>
                  <a:pt x="1636" y="1559"/>
                  <a:pt x="1640" y="1558"/>
                </a:cubicBezTo>
                <a:cubicBezTo>
                  <a:pt x="1657" y="1545"/>
                  <a:pt x="1659" y="1545"/>
                  <a:pt x="1662" y="1544"/>
                </a:cubicBezTo>
                <a:cubicBezTo>
                  <a:pt x="1683" y="1528"/>
                  <a:pt x="1685" y="1526"/>
                  <a:pt x="1689" y="1526"/>
                </a:cubicBezTo>
                <a:cubicBezTo>
                  <a:pt x="1707" y="1507"/>
                  <a:pt x="1713" y="1506"/>
                  <a:pt x="1715" y="1505"/>
                </a:cubicBezTo>
                <a:cubicBezTo>
                  <a:pt x="1731" y="1494"/>
                  <a:pt x="1733" y="1493"/>
                  <a:pt x="1735" y="1492"/>
                </a:cubicBezTo>
                <a:cubicBezTo>
                  <a:pt x="1755" y="1465"/>
                  <a:pt x="1763" y="1462"/>
                  <a:pt x="1770" y="1475"/>
                </a:cubicBezTo>
                <a:cubicBezTo>
                  <a:pt x="1771" y="1510"/>
                  <a:pt x="1770" y="1538"/>
                  <a:pt x="1770" y="1567"/>
                </a:cubicBezTo>
                <a:cubicBezTo>
                  <a:pt x="1769" y="1585"/>
                  <a:pt x="1769" y="1589"/>
                  <a:pt x="1769" y="1593"/>
                </a:cubicBezTo>
                <a:cubicBezTo>
                  <a:pt x="1754" y="1612"/>
                  <a:pt x="1752" y="1613"/>
                  <a:pt x="1752" y="1613"/>
                </a:cubicBezTo>
                <a:cubicBezTo>
                  <a:pt x="1734" y="1626"/>
                  <a:pt x="1730" y="1628"/>
                  <a:pt x="1725" y="1629"/>
                </a:cubicBezTo>
                <a:lnTo>
                  <a:pt x="1704" y="1640"/>
                </a:lnTo>
                <a:lnTo>
                  <a:pt x="1681" y="1657"/>
                </a:lnTo>
                <a:cubicBezTo>
                  <a:pt x="1652" y="1673"/>
                  <a:pt x="1644" y="1678"/>
                  <a:pt x="1635" y="1683"/>
                </a:cubicBezTo>
                <a:cubicBezTo>
                  <a:pt x="1620" y="1688"/>
                  <a:pt x="1616" y="1690"/>
                  <a:pt x="1612" y="1692"/>
                </a:cubicBezTo>
                <a:lnTo>
                  <a:pt x="1590" y="1701"/>
                </a:lnTo>
                <a:lnTo>
                  <a:pt x="1590" y="1832"/>
                </a:lnTo>
                <a:close/>
                <a:moveTo>
                  <a:pt x="1590" y="942"/>
                </a:moveTo>
                <a:lnTo>
                  <a:pt x="1590" y="1067"/>
                </a:lnTo>
                <a:lnTo>
                  <a:pt x="1565" y="1073"/>
                </a:lnTo>
                <a:lnTo>
                  <a:pt x="1544" y="1079"/>
                </a:lnTo>
                <a:lnTo>
                  <a:pt x="1522" y="1087"/>
                </a:lnTo>
                <a:lnTo>
                  <a:pt x="1500" y="1093"/>
                </a:lnTo>
                <a:lnTo>
                  <a:pt x="1477" y="1099"/>
                </a:lnTo>
                <a:lnTo>
                  <a:pt x="1451" y="1103"/>
                </a:lnTo>
                <a:lnTo>
                  <a:pt x="1430" y="1108"/>
                </a:lnTo>
                <a:lnTo>
                  <a:pt x="1403" y="1113"/>
                </a:lnTo>
                <a:lnTo>
                  <a:pt x="1379" y="1114"/>
                </a:lnTo>
                <a:lnTo>
                  <a:pt x="1363" y="1093"/>
                </a:lnTo>
                <a:lnTo>
                  <a:pt x="1368" y="1067"/>
                </a:lnTo>
                <a:lnTo>
                  <a:pt x="1372" y="1043"/>
                </a:lnTo>
                <a:lnTo>
                  <a:pt x="1379" y="1020"/>
                </a:lnTo>
                <a:lnTo>
                  <a:pt x="1381" y="996"/>
                </a:lnTo>
                <a:lnTo>
                  <a:pt x="1393" y="975"/>
                </a:lnTo>
                <a:lnTo>
                  <a:pt x="1428" y="973"/>
                </a:lnTo>
                <a:lnTo>
                  <a:pt x="1457" y="972"/>
                </a:lnTo>
                <a:lnTo>
                  <a:pt x="1483" y="966"/>
                </a:lnTo>
                <a:cubicBezTo>
                  <a:pt x="1503" y="963"/>
                  <a:pt x="1503" y="963"/>
                  <a:pt x="1504" y="963"/>
                </a:cubicBezTo>
                <a:lnTo>
                  <a:pt x="1526" y="960"/>
                </a:lnTo>
                <a:lnTo>
                  <a:pt x="1548" y="955"/>
                </a:lnTo>
                <a:lnTo>
                  <a:pt x="1568" y="949"/>
                </a:lnTo>
                <a:lnTo>
                  <a:pt x="1589" y="943"/>
                </a:lnTo>
                <a:lnTo>
                  <a:pt x="1590" y="942"/>
                </a:lnTo>
                <a:close/>
                <a:moveTo>
                  <a:pt x="1590" y="1173"/>
                </a:moveTo>
                <a:lnTo>
                  <a:pt x="1590" y="1364"/>
                </a:lnTo>
                <a:lnTo>
                  <a:pt x="1569" y="1372"/>
                </a:lnTo>
                <a:lnTo>
                  <a:pt x="1547" y="1381"/>
                </a:lnTo>
                <a:lnTo>
                  <a:pt x="1526" y="1392"/>
                </a:lnTo>
                <a:lnTo>
                  <a:pt x="1506" y="1400"/>
                </a:lnTo>
                <a:lnTo>
                  <a:pt x="1485" y="1405"/>
                </a:lnTo>
                <a:lnTo>
                  <a:pt x="1464" y="1414"/>
                </a:lnTo>
                <a:lnTo>
                  <a:pt x="1444" y="1421"/>
                </a:lnTo>
                <a:lnTo>
                  <a:pt x="1419" y="1429"/>
                </a:lnTo>
                <a:lnTo>
                  <a:pt x="1399" y="1434"/>
                </a:lnTo>
                <a:lnTo>
                  <a:pt x="1375" y="1443"/>
                </a:lnTo>
                <a:lnTo>
                  <a:pt x="1351" y="1453"/>
                </a:lnTo>
                <a:lnTo>
                  <a:pt x="1329" y="1457"/>
                </a:lnTo>
                <a:lnTo>
                  <a:pt x="1306" y="1466"/>
                </a:lnTo>
                <a:lnTo>
                  <a:pt x="1301" y="1444"/>
                </a:lnTo>
                <a:lnTo>
                  <a:pt x="1304" y="1417"/>
                </a:lnTo>
                <a:cubicBezTo>
                  <a:pt x="1306" y="1394"/>
                  <a:pt x="1306" y="1391"/>
                  <a:pt x="1307" y="1388"/>
                </a:cubicBezTo>
                <a:cubicBezTo>
                  <a:pt x="1308" y="1371"/>
                  <a:pt x="1309" y="1367"/>
                  <a:pt x="1309" y="1364"/>
                </a:cubicBezTo>
                <a:lnTo>
                  <a:pt x="1312" y="1334"/>
                </a:lnTo>
                <a:cubicBezTo>
                  <a:pt x="1314" y="1315"/>
                  <a:pt x="1315" y="1311"/>
                  <a:pt x="1315" y="1306"/>
                </a:cubicBezTo>
                <a:lnTo>
                  <a:pt x="1319" y="1286"/>
                </a:lnTo>
                <a:lnTo>
                  <a:pt x="1323" y="1264"/>
                </a:lnTo>
                <a:lnTo>
                  <a:pt x="1345" y="1253"/>
                </a:lnTo>
                <a:lnTo>
                  <a:pt x="1374" y="1249"/>
                </a:lnTo>
                <a:cubicBezTo>
                  <a:pt x="1393" y="1244"/>
                  <a:pt x="1393" y="1244"/>
                  <a:pt x="1394" y="1244"/>
                </a:cubicBezTo>
                <a:lnTo>
                  <a:pt x="1415" y="1240"/>
                </a:lnTo>
                <a:lnTo>
                  <a:pt x="1436" y="1233"/>
                </a:lnTo>
                <a:lnTo>
                  <a:pt x="1458" y="1226"/>
                </a:lnTo>
                <a:lnTo>
                  <a:pt x="1482" y="1218"/>
                </a:lnTo>
                <a:lnTo>
                  <a:pt x="1504" y="1211"/>
                </a:lnTo>
                <a:lnTo>
                  <a:pt x="1525" y="1204"/>
                </a:lnTo>
                <a:lnTo>
                  <a:pt x="1545" y="1192"/>
                </a:lnTo>
                <a:lnTo>
                  <a:pt x="1566" y="1185"/>
                </a:lnTo>
                <a:cubicBezTo>
                  <a:pt x="1585" y="1173"/>
                  <a:pt x="1585" y="1173"/>
                  <a:pt x="1586" y="1173"/>
                </a:cubicBezTo>
                <a:lnTo>
                  <a:pt x="1590" y="1173"/>
                </a:lnTo>
                <a:close/>
                <a:moveTo>
                  <a:pt x="1590" y="1442"/>
                </a:moveTo>
                <a:cubicBezTo>
                  <a:pt x="1589" y="1442"/>
                  <a:pt x="1587" y="1443"/>
                  <a:pt x="1586" y="1443"/>
                </a:cubicBezTo>
                <a:cubicBezTo>
                  <a:pt x="1565" y="1455"/>
                  <a:pt x="1562" y="1455"/>
                  <a:pt x="1560" y="1456"/>
                </a:cubicBezTo>
                <a:cubicBezTo>
                  <a:pt x="1550" y="1465"/>
                  <a:pt x="1544" y="1468"/>
                  <a:pt x="1539" y="1468"/>
                </a:cubicBezTo>
                <a:lnTo>
                  <a:pt x="1517" y="1478"/>
                </a:lnTo>
                <a:lnTo>
                  <a:pt x="1496" y="1487"/>
                </a:lnTo>
                <a:lnTo>
                  <a:pt x="1476" y="1492"/>
                </a:lnTo>
                <a:cubicBezTo>
                  <a:pt x="1457" y="1499"/>
                  <a:pt x="1454" y="1500"/>
                  <a:pt x="1452" y="1501"/>
                </a:cubicBezTo>
                <a:cubicBezTo>
                  <a:pt x="1431" y="1508"/>
                  <a:pt x="1423" y="1509"/>
                  <a:pt x="1416" y="1512"/>
                </a:cubicBezTo>
                <a:cubicBezTo>
                  <a:pt x="1401" y="1517"/>
                  <a:pt x="1398" y="1517"/>
                  <a:pt x="1395" y="1518"/>
                </a:cubicBezTo>
                <a:cubicBezTo>
                  <a:pt x="1375" y="1527"/>
                  <a:pt x="1373" y="1527"/>
                  <a:pt x="1373" y="1528"/>
                </a:cubicBezTo>
                <a:cubicBezTo>
                  <a:pt x="1354" y="1534"/>
                  <a:pt x="1353" y="1535"/>
                  <a:pt x="1351" y="1535"/>
                </a:cubicBezTo>
                <a:cubicBezTo>
                  <a:pt x="1332" y="1542"/>
                  <a:pt x="1328" y="1544"/>
                  <a:pt x="1324" y="1545"/>
                </a:cubicBezTo>
                <a:cubicBezTo>
                  <a:pt x="1304" y="1555"/>
                  <a:pt x="1304" y="1556"/>
                  <a:pt x="1304" y="1556"/>
                </a:cubicBezTo>
                <a:lnTo>
                  <a:pt x="1295" y="1578"/>
                </a:lnTo>
                <a:lnTo>
                  <a:pt x="1292" y="1601"/>
                </a:lnTo>
                <a:lnTo>
                  <a:pt x="1292" y="1626"/>
                </a:lnTo>
                <a:lnTo>
                  <a:pt x="1289" y="1647"/>
                </a:lnTo>
                <a:lnTo>
                  <a:pt x="1286" y="1675"/>
                </a:lnTo>
                <a:cubicBezTo>
                  <a:pt x="1300" y="1681"/>
                  <a:pt x="1307" y="1680"/>
                  <a:pt x="1315" y="1678"/>
                </a:cubicBezTo>
                <a:lnTo>
                  <a:pt x="1338" y="1672"/>
                </a:lnTo>
                <a:cubicBezTo>
                  <a:pt x="1358" y="1665"/>
                  <a:pt x="1362" y="1664"/>
                  <a:pt x="1365" y="1664"/>
                </a:cubicBezTo>
                <a:cubicBezTo>
                  <a:pt x="1382" y="1658"/>
                  <a:pt x="1389" y="1655"/>
                  <a:pt x="1397" y="1654"/>
                </a:cubicBezTo>
                <a:cubicBezTo>
                  <a:pt x="1414" y="1650"/>
                  <a:pt x="1423" y="1649"/>
                  <a:pt x="1432" y="1646"/>
                </a:cubicBezTo>
                <a:lnTo>
                  <a:pt x="1455" y="1636"/>
                </a:lnTo>
                <a:cubicBezTo>
                  <a:pt x="1474" y="1630"/>
                  <a:pt x="1476" y="1630"/>
                  <a:pt x="1477" y="1630"/>
                </a:cubicBezTo>
                <a:lnTo>
                  <a:pt x="1497" y="1622"/>
                </a:lnTo>
                <a:cubicBezTo>
                  <a:pt x="1516" y="1613"/>
                  <a:pt x="1521" y="1613"/>
                  <a:pt x="1522" y="1613"/>
                </a:cubicBezTo>
                <a:lnTo>
                  <a:pt x="1544" y="1603"/>
                </a:lnTo>
                <a:cubicBezTo>
                  <a:pt x="1563" y="1593"/>
                  <a:pt x="1566" y="1592"/>
                  <a:pt x="1569" y="1591"/>
                </a:cubicBezTo>
                <a:cubicBezTo>
                  <a:pt x="1582" y="1585"/>
                  <a:pt x="1586" y="1584"/>
                  <a:pt x="1589" y="1583"/>
                </a:cubicBezTo>
                <a:lnTo>
                  <a:pt x="1589" y="1442"/>
                </a:lnTo>
                <a:lnTo>
                  <a:pt x="1590" y="1442"/>
                </a:lnTo>
                <a:close/>
                <a:moveTo>
                  <a:pt x="1590" y="1700"/>
                </a:moveTo>
                <a:lnTo>
                  <a:pt x="1590" y="1832"/>
                </a:lnTo>
                <a:lnTo>
                  <a:pt x="1569" y="1841"/>
                </a:lnTo>
                <a:lnTo>
                  <a:pt x="1546" y="1847"/>
                </a:lnTo>
                <a:lnTo>
                  <a:pt x="1523" y="1857"/>
                </a:lnTo>
                <a:cubicBezTo>
                  <a:pt x="1505" y="1863"/>
                  <a:pt x="1498" y="1864"/>
                  <a:pt x="1492" y="1866"/>
                </a:cubicBezTo>
                <a:cubicBezTo>
                  <a:pt x="1484" y="1868"/>
                  <a:pt x="1477" y="1869"/>
                  <a:pt x="1470" y="1871"/>
                </a:cubicBezTo>
                <a:cubicBezTo>
                  <a:pt x="1455" y="1876"/>
                  <a:pt x="1450" y="1875"/>
                  <a:pt x="1450" y="1876"/>
                </a:cubicBezTo>
                <a:cubicBezTo>
                  <a:pt x="1432" y="1881"/>
                  <a:pt x="1428" y="1882"/>
                  <a:pt x="1424" y="1885"/>
                </a:cubicBezTo>
                <a:cubicBezTo>
                  <a:pt x="1415" y="1887"/>
                  <a:pt x="1409" y="1889"/>
                  <a:pt x="1404" y="1890"/>
                </a:cubicBezTo>
                <a:cubicBezTo>
                  <a:pt x="1398" y="1903"/>
                  <a:pt x="1397" y="1910"/>
                  <a:pt x="1395" y="1916"/>
                </a:cubicBezTo>
                <a:cubicBezTo>
                  <a:pt x="1391" y="1935"/>
                  <a:pt x="1391" y="1940"/>
                  <a:pt x="1391" y="1946"/>
                </a:cubicBezTo>
                <a:lnTo>
                  <a:pt x="1390" y="1977"/>
                </a:lnTo>
                <a:cubicBezTo>
                  <a:pt x="1391" y="1995"/>
                  <a:pt x="1391" y="1997"/>
                  <a:pt x="1392" y="1998"/>
                </a:cubicBezTo>
                <a:cubicBezTo>
                  <a:pt x="1399" y="1998"/>
                  <a:pt x="1406" y="1997"/>
                  <a:pt x="1413" y="1997"/>
                </a:cubicBezTo>
                <a:lnTo>
                  <a:pt x="1436" y="1993"/>
                </a:lnTo>
                <a:lnTo>
                  <a:pt x="1462" y="1989"/>
                </a:lnTo>
                <a:lnTo>
                  <a:pt x="1482" y="1984"/>
                </a:lnTo>
                <a:cubicBezTo>
                  <a:pt x="1503" y="1979"/>
                  <a:pt x="1507" y="1976"/>
                  <a:pt x="1514" y="1975"/>
                </a:cubicBezTo>
                <a:cubicBezTo>
                  <a:pt x="1535" y="1971"/>
                  <a:pt x="1537" y="1970"/>
                  <a:pt x="1539" y="1969"/>
                </a:cubicBezTo>
                <a:cubicBezTo>
                  <a:pt x="1545" y="1969"/>
                  <a:pt x="1553" y="1968"/>
                  <a:pt x="1559" y="1968"/>
                </a:cubicBezTo>
                <a:cubicBezTo>
                  <a:pt x="1581" y="1955"/>
                  <a:pt x="1585" y="1954"/>
                  <a:pt x="1590" y="1952"/>
                </a:cubicBezTo>
                <a:lnTo>
                  <a:pt x="1590" y="2089"/>
                </a:lnTo>
                <a:cubicBezTo>
                  <a:pt x="1575" y="2095"/>
                  <a:pt x="1571" y="2097"/>
                  <a:pt x="1568" y="2100"/>
                </a:cubicBezTo>
                <a:cubicBezTo>
                  <a:pt x="1558" y="2102"/>
                  <a:pt x="1547" y="2104"/>
                  <a:pt x="1540" y="2112"/>
                </a:cubicBezTo>
                <a:cubicBezTo>
                  <a:pt x="1530" y="2116"/>
                  <a:pt x="1520" y="2119"/>
                  <a:pt x="1509" y="2119"/>
                </a:cubicBezTo>
                <a:cubicBezTo>
                  <a:pt x="1489" y="2129"/>
                  <a:pt x="1488" y="2130"/>
                  <a:pt x="1486" y="2130"/>
                </a:cubicBezTo>
                <a:cubicBezTo>
                  <a:pt x="1466" y="2135"/>
                  <a:pt x="1464" y="2136"/>
                  <a:pt x="1463" y="2137"/>
                </a:cubicBezTo>
                <a:lnTo>
                  <a:pt x="1442" y="2142"/>
                </a:lnTo>
                <a:lnTo>
                  <a:pt x="1420" y="2153"/>
                </a:lnTo>
                <a:cubicBezTo>
                  <a:pt x="1404" y="2160"/>
                  <a:pt x="1401" y="2160"/>
                  <a:pt x="1399" y="2161"/>
                </a:cubicBezTo>
                <a:cubicBezTo>
                  <a:pt x="1380" y="2165"/>
                  <a:pt x="1378" y="2166"/>
                  <a:pt x="1376" y="2167"/>
                </a:cubicBezTo>
                <a:cubicBezTo>
                  <a:pt x="1361" y="2167"/>
                  <a:pt x="1355" y="2167"/>
                  <a:pt x="1349" y="2170"/>
                </a:cubicBezTo>
                <a:cubicBezTo>
                  <a:pt x="1331" y="2171"/>
                  <a:pt x="1329" y="2172"/>
                  <a:pt x="1327" y="2172"/>
                </a:cubicBezTo>
                <a:cubicBezTo>
                  <a:pt x="1302" y="2178"/>
                  <a:pt x="1296" y="2177"/>
                  <a:pt x="1291" y="2177"/>
                </a:cubicBezTo>
                <a:cubicBezTo>
                  <a:pt x="1276" y="2178"/>
                  <a:pt x="1268" y="2177"/>
                  <a:pt x="1264" y="2177"/>
                </a:cubicBezTo>
                <a:cubicBezTo>
                  <a:pt x="1243" y="2172"/>
                  <a:pt x="1241" y="2172"/>
                  <a:pt x="1241" y="2171"/>
                </a:cubicBezTo>
                <a:lnTo>
                  <a:pt x="1236" y="2134"/>
                </a:lnTo>
                <a:lnTo>
                  <a:pt x="1238" y="2112"/>
                </a:lnTo>
                <a:cubicBezTo>
                  <a:pt x="1242" y="2096"/>
                  <a:pt x="1242" y="2086"/>
                  <a:pt x="1241" y="2086"/>
                </a:cubicBezTo>
                <a:cubicBezTo>
                  <a:pt x="1241" y="2079"/>
                  <a:pt x="1241" y="2072"/>
                  <a:pt x="1242" y="2065"/>
                </a:cubicBezTo>
                <a:cubicBezTo>
                  <a:pt x="1243" y="2055"/>
                  <a:pt x="1243" y="2044"/>
                  <a:pt x="1244" y="2034"/>
                </a:cubicBezTo>
                <a:cubicBezTo>
                  <a:pt x="1246" y="2013"/>
                  <a:pt x="1246" y="2013"/>
                  <a:pt x="1246" y="2012"/>
                </a:cubicBezTo>
                <a:lnTo>
                  <a:pt x="1250" y="1990"/>
                </a:lnTo>
                <a:lnTo>
                  <a:pt x="1252" y="1968"/>
                </a:lnTo>
                <a:lnTo>
                  <a:pt x="1257" y="1947"/>
                </a:lnTo>
                <a:lnTo>
                  <a:pt x="1256" y="1919"/>
                </a:lnTo>
                <a:lnTo>
                  <a:pt x="1258" y="1894"/>
                </a:lnTo>
                <a:lnTo>
                  <a:pt x="1263" y="1869"/>
                </a:lnTo>
                <a:lnTo>
                  <a:pt x="1267" y="1843"/>
                </a:lnTo>
                <a:lnTo>
                  <a:pt x="1272" y="1815"/>
                </a:lnTo>
                <a:lnTo>
                  <a:pt x="1281" y="1793"/>
                </a:lnTo>
                <a:cubicBezTo>
                  <a:pt x="1298" y="1787"/>
                  <a:pt x="1300" y="1786"/>
                  <a:pt x="1302" y="1786"/>
                </a:cubicBezTo>
                <a:cubicBezTo>
                  <a:pt x="1324" y="1779"/>
                  <a:pt x="1331" y="1778"/>
                  <a:pt x="1339" y="1776"/>
                </a:cubicBezTo>
                <a:cubicBezTo>
                  <a:pt x="1356" y="1772"/>
                  <a:pt x="1359" y="1771"/>
                  <a:pt x="1363" y="1770"/>
                </a:cubicBezTo>
                <a:cubicBezTo>
                  <a:pt x="1370" y="1769"/>
                  <a:pt x="1377" y="1768"/>
                  <a:pt x="1383" y="1765"/>
                </a:cubicBezTo>
                <a:cubicBezTo>
                  <a:pt x="1402" y="1759"/>
                  <a:pt x="1403" y="1759"/>
                  <a:pt x="1404" y="1759"/>
                </a:cubicBezTo>
                <a:cubicBezTo>
                  <a:pt x="1419" y="1756"/>
                  <a:pt x="1423" y="1753"/>
                  <a:pt x="1426" y="1751"/>
                </a:cubicBezTo>
                <a:cubicBezTo>
                  <a:pt x="1447" y="1745"/>
                  <a:pt x="1452" y="1744"/>
                  <a:pt x="1457" y="1744"/>
                </a:cubicBezTo>
                <a:cubicBezTo>
                  <a:pt x="1473" y="1740"/>
                  <a:pt x="1476" y="1740"/>
                  <a:pt x="1480" y="1740"/>
                </a:cubicBezTo>
                <a:cubicBezTo>
                  <a:pt x="1500" y="1733"/>
                  <a:pt x="1504" y="1732"/>
                  <a:pt x="1508" y="1732"/>
                </a:cubicBezTo>
                <a:cubicBezTo>
                  <a:pt x="1524" y="1724"/>
                  <a:pt x="1528" y="1722"/>
                  <a:pt x="1532" y="1721"/>
                </a:cubicBezTo>
                <a:cubicBezTo>
                  <a:pt x="1541" y="1719"/>
                  <a:pt x="1548" y="1718"/>
                  <a:pt x="1557" y="1716"/>
                </a:cubicBezTo>
                <a:cubicBezTo>
                  <a:pt x="1568" y="1711"/>
                  <a:pt x="1579" y="1705"/>
                  <a:pt x="1590" y="1700"/>
                </a:cubicBezTo>
                <a:lnTo>
                  <a:pt x="1590" y="1700"/>
                </a:lnTo>
                <a:close/>
              </a:path>
              <a:path w="3810" h="3082">
                <a:moveTo>
                  <a:pt x="275" y="2301"/>
                </a:moveTo>
                <a:lnTo>
                  <a:pt x="247" y="2306"/>
                </a:lnTo>
                <a:lnTo>
                  <a:pt x="82" y="2217"/>
                </a:lnTo>
                <a:cubicBezTo>
                  <a:pt x="70" y="2211"/>
                  <a:pt x="60" y="2205"/>
                  <a:pt x="51" y="2199"/>
                </a:cubicBezTo>
                <a:lnTo>
                  <a:pt x="74" y="2324"/>
                </a:lnTo>
                <a:lnTo>
                  <a:pt x="47" y="2329"/>
                </a:lnTo>
                <a:lnTo>
                  <a:pt x="18" y="2168"/>
                </a:lnTo>
                <a:lnTo>
                  <a:pt x="44" y="2163"/>
                </a:lnTo>
                <a:lnTo>
                  <a:pt x="224" y="2260"/>
                </a:lnTo>
                <a:lnTo>
                  <a:pt x="242" y="2271"/>
                </a:lnTo>
                <a:lnTo>
                  <a:pt x="215" y="2127"/>
                </a:lnTo>
                <a:lnTo>
                  <a:pt x="242" y="2123"/>
                </a:lnTo>
                <a:lnTo>
                  <a:pt x="275" y="2301"/>
                </a:lnTo>
                <a:close/>
              </a:path>
              <a:path w="3810" h="3082">
                <a:moveTo>
                  <a:pt x="238" y="2088"/>
                </a:moveTo>
                <a:lnTo>
                  <a:pt x="9" y="2101"/>
                </a:lnTo>
                <a:lnTo>
                  <a:pt x="8" y="2070"/>
                </a:lnTo>
                <a:lnTo>
                  <a:pt x="102" y="2065"/>
                </a:lnTo>
                <a:lnTo>
                  <a:pt x="95" y="1947"/>
                </a:lnTo>
                <a:lnTo>
                  <a:pt x="1" y="1952"/>
                </a:lnTo>
                <a:lnTo>
                  <a:pt x="0" y="1922"/>
                </a:lnTo>
                <a:lnTo>
                  <a:pt x="228" y="1909"/>
                </a:lnTo>
                <a:lnTo>
                  <a:pt x="230" y="1939"/>
                </a:lnTo>
                <a:lnTo>
                  <a:pt x="122" y="1945"/>
                </a:lnTo>
                <a:lnTo>
                  <a:pt x="129" y="2064"/>
                </a:lnTo>
                <a:lnTo>
                  <a:pt x="236" y="2058"/>
                </a:lnTo>
                <a:lnTo>
                  <a:pt x="238" y="2088"/>
                </a:lnTo>
                <a:close/>
              </a:path>
              <a:path w="3810" h="3082">
                <a:moveTo>
                  <a:pt x="229" y="1857"/>
                </a:moveTo>
                <a:lnTo>
                  <a:pt x="1" y="1840"/>
                </a:lnTo>
                <a:lnTo>
                  <a:pt x="13" y="1675"/>
                </a:lnTo>
                <a:lnTo>
                  <a:pt x="40" y="1677"/>
                </a:lnTo>
                <a:lnTo>
                  <a:pt x="30" y="1812"/>
                </a:lnTo>
                <a:lnTo>
                  <a:pt x="100" y="1817"/>
                </a:lnTo>
                <a:lnTo>
                  <a:pt x="109" y="1691"/>
                </a:lnTo>
                <a:lnTo>
                  <a:pt x="136" y="1693"/>
                </a:lnTo>
                <a:lnTo>
                  <a:pt x="127" y="1819"/>
                </a:lnTo>
                <a:lnTo>
                  <a:pt x="204" y="1825"/>
                </a:lnTo>
                <a:lnTo>
                  <a:pt x="215" y="1685"/>
                </a:lnTo>
                <a:lnTo>
                  <a:pt x="242" y="1687"/>
                </a:lnTo>
                <a:lnTo>
                  <a:pt x="229" y="1857"/>
                </a:lnTo>
                <a:close/>
              </a:path>
              <a:path w="3810" h="3082">
                <a:moveTo>
                  <a:pt x="183" y="1646"/>
                </a:moveTo>
                <a:lnTo>
                  <a:pt x="184" y="1619"/>
                </a:lnTo>
                <a:cubicBezTo>
                  <a:pt x="202" y="1621"/>
                  <a:pt x="214" y="1620"/>
                  <a:pt x="222" y="1616"/>
                </a:cubicBezTo>
                <a:cubicBezTo>
                  <a:pt x="229" y="1611"/>
                  <a:pt x="234" y="1603"/>
                  <a:pt x="236" y="1594"/>
                </a:cubicBezTo>
                <a:cubicBezTo>
                  <a:pt x="237" y="1587"/>
                  <a:pt x="237" y="1580"/>
                  <a:pt x="234" y="1574"/>
                </a:cubicBezTo>
                <a:cubicBezTo>
                  <a:pt x="232" y="1568"/>
                  <a:pt x="228" y="1563"/>
                  <a:pt x="222" y="1560"/>
                </a:cubicBezTo>
                <a:cubicBezTo>
                  <a:pt x="214" y="1556"/>
                  <a:pt x="204" y="1553"/>
                  <a:pt x="195" y="1551"/>
                </a:cubicBezTo>
                <a:lnTo>
                  <a:pt x="40" y="1522"/>
                </a:lnTo>
                <a:lnTo>
                  <a:pt x="46" y="1492"/>
                </a:lnTo>
                <a:lnTo>
                  <a:pt x="199" y="1521"/>
                </a:lnTo>
                <a:cubicBezTo>
                  <a:pt x="214" y="1523"/>
                  <a:pt x="228" y="1529"/>
                  <a:pt x="241" y="1536"/>
                </a:cubicBezTo>
                <a:cubicBezTo>
                  <a:pt x="251" y="1543"/>
                  <a:pt x="257" y="1552"/>
                  <a:pt x="261" y="1563"/>
                </a:cubicBezTo>
                <a:cubicBezTo>
                  <a:pt x="264" y="1574"/>
                  <a:pt x="265" y="1587"/>
                  <a:pt x="262" y="1599"/>
                </a:cubicBezTo>
                <a:cubicBezTo>
                  <a:pt x="258" y="1619"/>
                  <a:pt x="250" y="1633"/>
                  <a:pt x="237" y="1641"/>
                </a:cubicBezTo>
                <a:cubicBezTo>
                  <a:pt x="223" y="1649"/>
                  <a:pt x="205" y="1651"/>
                  <a:pt x="183" y="1646"/>
                </a:cubicBezTo>
              </a:path>
              <a:path w="3810" h="3082">
                <a:moveTo>
                  <a:pt x="285" y="1479"/>
                </a:moveTo>
                <a:lnTo>
                  <a:pt x="64" y="1418"/>
                </a:lnTo>
                <a:lnTo>
                  <a:pt x="72" y="1389"/>
                </a:lnTo>
                <a:lnTo>
                  <a:pt x="293" y="1449"/>
                </a:lnTo>
                <a:lnTo>
                  <a:pt x="285" y="1479"/>
                </a:lnTo>
                <a:close/>
              </a:path>
              <a:path w="3810" h="3082">
                <a:moveTo>
                  <a:pt x="298" y="1418"/>
                </a:moveTo>
                <a:lnTo>
                  <a:pt x="115" y="1256"/>
                </a:lnTo>
                <a:lnTo>
                  <a:pt x="126" y="1225"/>
                </a:lnTo>
                <a:lnTo>
                  <a:pt x="374" y="1218"/>
                </a:lnTo>
                <a:lnTo>
                  <a:pt x="362" y="1250"/>
                </a:lnTo>
                <a:lnTo>
                  <a:pt x="287" y="1251"/>
                </a:lnTo>
                <a:lnTo>
                  <a:pt x="254" y="1341"/>
                </a:lnTo>
                <a:lnTo>
                  <a:pt x="310" y="1388"/>
                </a:lnTo>
                <a:lnTo>
                  <a:pt x="298" y="1418"/>
                </a:lnTo>
                <a:close/>
                <a:moveTo>
                  <a:pt x="234" y="1324"/>
                </a:moveTo>
                <a:lnTo>
                  <a:pt x="261" y="1251"/>
                </a:lnTo>
                <a:lnTo>
                  <a:pt x="193" y="1251"/>
                </a:lnTo>
                <a:cubicBezTo>
                  <a:pt x="172" y="1251"/>
                  <a:pt x="156" y="1251"/>
                  <a:pt x="143" y="1250"/>
                </a:cubicBezTo>
                <a:cubicBezTo>
                  <a:pt x="156" y="1258"/>
                  <a:pt x="168" y="1267"/>
                  <a:pt x="179" y="1276"/>
                </a:cubicBezTo>
                <a:lnTo>
                  <a:pt x="234" y="1324"/>
                </a:lnTo>
                <a:close/>
              </a:path>
              <a:path w="3810" h="3082">
                <a:moveTo>
                  <a:pt x="385" y="1196"/>
                </a:moveTo>
                <a:lnTo>
                  <a:pt x="183" y="1088"/>
                </a:lnTo>
                <a:lnTo>
                  <a:pt x="198" y="1060"/>
                </a:lnTo>
                <a:lnTo>
                  <a:pt x="413" y="1039"/>
                </a:lnTo>
                <a:lnTo>
                  <a:pt x="255" y="954"/>
                </a:lnTo>
                <a:lnTo>
                  <a:pt x="268" y="929"/>
                </a:lnTo>
                <a:lnTo>
                  <a:pt x="470" y="1037"/>
                </a:lnTo>
                <a:lnTo>
                  <a:pt x="455" y="1064"/>
                </a:lnTo>
                <a:lnTo>
                  <a:pt x="240" y="1085"/>
                </a:lnTo>
                <a:lnTo>
                  <a:pt x="398" y="1170"/>
                </a:lnTo>
                <a:lnTo>
                  <a:pt x="385" y="1196"/>
                </a:lnTo>
                <a:close/>
              </a:path>
              <a:path w="3810" h="3082">
                <a:moveTo>
                  <a:pt x="488" y="854"/>
                </a:moveTo>
                <a:lnTo>
                  <a:pt x="466" y="838"/>
                </a:lnTo>
                <a:lnTo>
                  <a:pt x="523" y="760"/>
                </a:lnTo>
                <a:lnTo>
                  <a:pt x="592" y="810"/>
                </a:lnTo>
                <a:cubicBezTo>
                  <a:pt x="593" y="828"/>
                  <a:pt x="591" y="846"/>
                  <a:pt x="586" y="863"/>
                </a:cubicBezTo>
                <a:cubicBezTo>
                  <a:pt x="582" y="879"/>
                  <a:pt x="574" y="894"/>
                  <a:pt x="564" y="907"/>
                </a:cubicBezTo>
                <a:cubicBezTo>
                  <a:pt x="552" y="925"/>
                  <a:pt x="536" y="939"/>
                  <a:pt x="516" y="948"/>
                </a:cubicBezTo>
                <a:cubicBezTo>
                  <a:pt x="498" y="957"/>
                  <a:pt x="478" y="960"/>
                  <a:pt x="458" y="957"/>
                </a:cubicBezTo>
                <a:cubicBezTo>
                  <a:pt x="437" y="954"/>
                  <a:pt x="418" y="945"/>
                  <a:pt x="401" y="932"/>
                </a:cubicBezTo>
                <a:cubicBezTo>
                  <a:pt x="383" y="920"/>
                  <a:pt x="369" y="903"/>
                  <a:pt x="359" y="884"/>
                </a:cubicBezTo>
                <a:cubicBezTo>
                  <a:pt x="349" y="866"/>
                  <a:pt x="345" y="846"/>
                  <a:pt x="348" y="826"/>
                </a:cubicBezTo>
                <a:cubicBezTo>
                  <a:pt x="351" y="805"/>
                  <a:pt x="360" y="786"/>
                  <a:pt x="373" y="769"/>
                </a:cubicBezTo>
                <a:cubicBezTo>
                  <a:pt x="382" y="757"/>
                  <a:pt x="393" y="746"/>
                  <a:pt x="406" y="738"/>
                </a:cubicBezTo>
                <a:cubicBezTo>
                  <a:pt x="417" y="731"/>
                  <a:pt x="429" y="727"/>
                  <a:pt x="442" y="726"/>
                </a:cubicBezTo>
                <a:cubicBezTo>
                  <a:pt x="456" y="726"/>
                  <a:pt x="470" y="729"/>
                  <a:pt x="483" y="734"/>
                </a:cubicBezTo>
                <a:lnTo>
                  <a:pt x="473" y="761"/>
                </a:lnTo>
                <a:cubicBezTo>
                  <a:pt x="463" y="757"/>
                  <a:pt x="453" y="755"/>
                  <a:pt x="443" y="755"/>
                </a:cubicBezTo>
                <a:cubicBezTo>
                  <a:pt x="434" y="755"/>
                  <a:pt x="425" y="758"/>
                  <a:pt x="417" y="763"/>
                </a:cubicBezTo>
                <a:cubicBezTo>
                  <a:pt x="408" y="768"/>
                  <a:pt x="400" y="776"/>
                  <a:pt x="394" y="785"/>
                </a:cubicBezTo>
                <a:cubicBezTo>
                  <a:pt x="386" y="794"/>
                  <a:pt x="381" y="805"/>
                  <a:pt x="378" y="817"/>
                </a:cubicBezTo>
                <a:cubicBezTo>
                  <a:pt x="375" y="827"/>
                  <a:pt x="375" y="837"/>
                  <a:pt x="376" y="847"/>
                </a:cubicBezTo>
                <a:cubicBezTo>
                  <a:pt x="378" y="856"/>
                  <a:pt x="382" y="864"/>
                  <a:pt x="386" y="872"/>
                </a:cubicBezTo>
                <a:cubicBezTo>
                  <a:pt x="395" y="885"/>
                  <a:pt x="405" y="897"/>
                  <a:pt x="418" y="906"/>
                </a:cubicBezTo>
                <a:cubicBezTo>
                  <a:pt x="432" y="917"/>
                  <a:pt x="448" y="925"/>
                  <a:pt x="466" y="928"/>
                </a:cubicBezTo>
                <a:cubicBezTo>
                  <a:pt x="480" y="931"/>
                  <a:pt x="495" y="928"/>
                  <a:pt x="509" y="922"/>
                </a:cubicBezTo>
                <a:cubicBezTo>
                  <a:pt x="522" y="915"/>
                  <a:pt x="533" y="905"/>
                  <a:pt x="542" y="893"/>
                </a:cubicBezTo>
                <a:cubicBezTo>
                  <a:pt x="550" y="882"/>
                  <a:pt x="555" y="870"/>
                  <a:pt x="559" y="858"/>
                </a:cubicBezTo>
                <a:cubicBezTo>
                  <a:pt x="562" y="847"/>
                  <a:pt x="563" y="836"/>
                  <a:pt x="562" y="825"/>
                </a:cubicBezTo>
                <a:lnTo>
                  <a:pt x="528" y="800"/>
                </a:lnTo>
                <a:lnTo>
                  <a:pt x="488" y="854"/>
                </a:lnTo>
                <a:close/>
              </a:path>
              <a:path w="3810" h="3082">
                <a:moveTo>
                  <a:pt x="806" y="525"/>
                </a:moveTo>
                <a:lnTo>
                  <a:pt x="789" y="504"/>
                </a:lnTo>
                <a:lnTo>
                  <a:pt x="865" y="443"/>
                </a:lnTo>
                <a:lnTo>
                  <a:pt x="918" y="509"/>
                </a:lnTo>
                <a:cubicBezTo>
                  <a:pt x="914" y="526"/>
                  <a:pt x="908" y="543"/>
                  <a:pt x="899" y="559"/>
                </a:cubicBezTo>
                <a:cubicBezTo>
                  <a:pt x="890" y="573"/>
                  <a:pt x="879" y="586"/>
                  <a:pt x="866" y="596"/>
                </a:cubicBezTo>
                <a:cubicBezTo>
                  <a:pt x="850" y="610"/>
                  <a:pt x="830" y="619"/>
                  <a:pt x="809" y="623"/>
                </a:cubicBezTo>
                <a:cubicBezTo>
                  <a:pt x="790" y="627"/>
                  <a:pt x="769" y="625"/>
                  <a:pt x="751" y="617"/>
                </a:cubicBezTo>
                <a:cubicBezTo>
                  <a:pt x="732" y="608"/>
                  <a:pt x="715" y="595"/>
                  <a:pt x="702" y="578"/>
                </a:cubicBezTo>
                <a:cubicBezTo>
                  <a:pt x="688" y="561"/>
                  <a:pt x="678" y="542"/>
                  <a:pt x="673" y="521"/>
                </a:cubicBezTo>
                <a:cubicBezTo>
                  <a:pt x="668" y="501"/>
                  <a:pt x="670" y="481"/>
                  <a:pt x="678" y="462"/>
                </a:cubicBezTo>
                <a:cubicBezTo>
                  <a:pt x="686" y="443"/>
                  <a:pt x="699" y="426"/>
                  <a:pt x="716" y="413"/>
                </a:cubicBezTo>
                <a:cubicBezTo>
                  <a:pt x="728" y="403"/>
                  <a:pt x="741" y="396"/>
                  <a:pt x="756" y="391"/>
                </a:cubicBezTo>
                <a:cubicBezTo>
                  <a:pt x="769" y="387"/>
                  <a:pt x="782" y="386"/>
                  <a:pt x="795" y="389"/>
                </a:cubicBezTo>
                <a:cubicBezTo>
                  <a:pt x="808" y="393"/>
                  <a:pt x="821" y="399"/>
                  <a:pt x="832" y="407"/>
                </a:cubicBezTo>
                <a:lnTo>
                  <a:pt x="815" y="430"/>
                </a:lnTo>
                <a:cubicBezTo>
                  <a:pt x="807" y="424"/>
                  <a:pt x="798" y="420"/>
                  <a:pt x="788" y="417"/>
                </a:cubicBezTo>
                <a:cubicBezTo>
                  <a:pt x="779" y="415"/>
                  <a:pt x="770" y="416"/>
                  <a:pt x="761" y="418"/>
                </a:cubicBezTo>
                <a:cubicBezTo>
                  <a:pt x="750" y="421"/>
                  <a:pt x="741" y="426"/>
                  <a:pt x="732" y="433"/>
                </a:cubicBezTo>
                <a:cubicBezTo>
                  <a:pt x="723" y="441"/>
                  <a:pt x="715" y="450"/>
                  <a:pt x="708" y="461"/>
                </a:cubicBezTo>
                <a:cubicBezTo>
                  <a:pt x="703" y="469"/>
                  <a:pt x="701" y="479"/>
                  <a:pt x="700" y="489"/>
                </a:cubicBezTo>
                <a:cubicBezTo>
                  <a:pt x="699" y="498"/>
                  <a:pt x="700" y="507"/>
                  <a:pt x="703" y="515"/>
                </a:cubicBezTo>
                <a:cubicBezTo>
                  <a:pt x="707" y="531"/>
                  <a:pt x="715" y="545"/>
                  <a:pt x="725" y="557"/>
                </a:cubicBezTo>
                <a:cubicBezTo>
                  <a:pt x="735" y="571"/>
                  <a:pt x="749" y="582"/>
                  <a:pt x="765" y="590"/>
                </a:cubicBezTo>
                <a:cubicBezTo>
                  <a:pt x="779" y="596"/>
                  <a:pt x="794" y="598"/>
                  <a:pt x="808" y="595"/>
                </a:cubicBezTo>
                <a:cubicBezTo>
                  <a:pt x="823" y="592"/>
                  <a:pt x="836" y="585"/>
                  <a:pt x="848" y="576"/>
                </a:cubicBezTo>
                <a:cubicBezTo>
                  <a:pt x="858" y="567"/>
                  <a:pt x="867" y="557"/>
                  <a:pt x="873" y="546"/>
                </a:cubicBezTo>
                <a:cubicBezTo>
                  <a:pt x="879" y="536"/>
                  <a:pt x="883" y="526"/>
                  <a:pt x="885" y="515"/>
                </a:cubicBezTo>
                <a:lnTo>
                  <a:pt x="858" y="482"/>
                </a:lnTo>
                <a:lnTo>
                  <a:pt x="806" y="525"/>
                </a:lnTo>
                <a:close/>
              </a:path>
              <a:path w="3810" h="3082">
                <a:moveTo>
                  <a:pt x="911" y="417"/>
                </a:moveTo>
                <a:cubicBezTo>
                  <a:pt x="892" y="384"/>
                  <a:pt x="885" y="353"/>
                  <a:pt x="892" y="324"/>
                </a:cubicBezTo>
                <a:cubicBezTo>
                  <a:pt x="899" y="295"/>
                  <a:pt x="916" y="273"/>
                  <a:pt x="944" y="257"/>
                </a:cubicBezTo>
                <a:cubicBezTo>
                  <a:pt x="961" y="246"/>
                  <a:pt x="981" y="241"/>
                  <a:pt x="1001" y="241"/>
                </a:cubicBezTo>
                <a:cubicBezTo>
                  <a:pt x="1021" y="241"/>
                  <a:pt x="1040" y="247"/>
                  <a:pt x="1056" y="258"/>
                </a:cubicBezTo>
                <a:cubicBezTo>
                  <a:pt x="1073" y="269"/>
                  <a:pt x="1088" y="285"/>
                  <a:pt x="1098" y="304"/>
                </a:cubicBezTo>
                <a:cubicBezTo>
                  <a:pt x="1110" y="322"/>
                  <a:pt x="1116" y="343"/>
                  <a:pt x="1118" y="365"/>
                </a:cubicBezTo>
                <a:cubicBezTo>
                  <a:pt x="1119" y="384"/>
                  <a:pt x="1114" y="404"/>
                  <a:pt x="1104" y="421"/>
                </a:cubicBezTo>
                <a:cubicBezTo>
                  <a:pt x="1094" y="437"/>
                  <a:pt x="1080" y="451"/>
                  <a:pt x="1064" y="461"/>
                </a:cubicBezTo>
                <a:cubicBezTo>
                  <a:pt x="1046" y="471"/>
                  <a:pt x="1026" y="477"/>
                  <a:pt x="1006" y="477"/>
                </a:cubicBezTo>
                <a:cubicBezTo>
                  <a:pt x="986" y="476"/>
                  <a:pt x="967" y="470"/>
                  <a:pt x="951" y="459"/>
                </a:cubicBezTo>
                <a:cubicBezTo>
                  <a:pt x="934" y="448"/>
                  <a:pt x="921" y="434"/>
                  <a:pt x="911" y="417"/>
                </a:cubicBezTo>
                <a:moveTo>
                  <a:pt x="938" y="401"/>
                </a:moveTo>
                <a:cubicBezTo>
                  <a:pt x="952" y="425"/>
                  <a:pt x="969" y="440"/>
                  <a:pt x="990" y="446"/>
                </a:cubicBezTo>
                <a:cubicBezTo>
                  <a:pt x="1031" y="458"/>
                  <a:pt x="1074" y="434"/>
                  <a:pt x="1086" y="393"/>
                </a:cubicBezTo>
                <a:cubicBezTo>
                  <a:pt x="1086" y="392"/>
                  <a:pt x="1086" y="391"/>
                  <a:pt x="1087" y="390"/>
                </a:cubicBezTo>
                <a:cubicBezTo>
                  <a:pt x="1091" y="368"/>
                  <a:pt x="1086" y="345"/>
                  <a:pt x="1071" y="320"/>
                </a:cubicBezTo>
                <a:cubicBezTo>
                  <a:pt x="1063" y="305"/>
                  <a:pt x="1052" y="292"/>
                  <a:pt x="1039" y="282"/>
                </a:cubicBezTo>
                <a:cubicBezTo>
                  <a:pt x="1027" y="274"/>
                  <a:pt x="1013" y="269"/>
                  <a:pt x="998" y="268"/>
                </a:cubicBezTo>
                <a:cubicBezTo>
                  <a:pt x="984" y="268"/>
                  <a:pt x="970" y="272"/>
                  <a:pt x="957" y="279"/>
                </a:cubicBezTo>
                <a:cubicBezTo>
                  <a:pt x="939" y="289"/>
                  <a:pt x="926" y="306"/>
                  <a:pt x="921" y="326"/>
                </a:cubicBezTo>
                <a:cubicBezTo>
                  <a:pt x="915" y="347"/>
                  <a:pt x="921" y="372"/>
                  <a:pt x="938" y="401"/>
                </a:cubicBezTo>
                <a:lnTo>
                  <a:pt x="938" y="401"/>
                </a:lnTo>
                <a:close/>
              </a:path>
              <a:path w="3810" h="3082">
                <a:moveTo>
                  <a:pt x="1192" y="386"/>
                </a:moveTo>
                <a:lnTo>
                  <a:pt x="1106" y="174"/>
                </a:lnTo>
                <a:lnTo>
                  <a:pt x="1135" y="163"/>
                </a:lnTo>
                <a:lnTo>
                  <a:pt x="1313" y="284"/>
                </a:lnTo>
                <a:lnTo>
                  <a:pt x="1246" y="117"/>
                </a:lnTo>
                <a:lnTo>
                  <a:pt x="1273" y="107"/>
                </a:lnTo>
                <a:lnTo>
                  <a:pt x="1359" y="319"/>
                </a:lnTo>
                <a:lnTo>
                  <a:pt x="1330" y="330"/>
                </a:lnTo>
                <a:lnTo>
                  <a:pt x="1151" y="209"/>
                </a:lnTo>
                <a:lnTo>
                  <a:pt x="1219" y="375"/>
                </a:lnTo>
                <a:lnTo>
                  <a:pt x="1192" y="386"/>
                </a:lnTo>
                <a:close/>
              </a:path>
              <a:path w="3810" h="3082">
                <a:moveTo>
                  <a:pt x="1490" y="190"/>
                </a:moveTo>
                <a:lnTo>
                  <a:pt x="1483" y="164"/>
                </a:lnTo>
                <a:lnTo>
                  <a:pt x="1577" y="140"/>
                </a:lnTo>
                <a:lnTo>
                  <a:pt x="1598" y="223"/>
                </a:lnTo>
                <a:cubicBezTo>
                  <a:pt x="1587" y="237"/>
                  <a:pt x="1574" y="249"/>
                  <a:pt x="1560" y="260"/>
                </a:cubicBezTo>
                <a:cubicBezTo>
                  <a:pt x="1546" y="269"/>
                  <a:pt x="1531" y="276"/>
                  <a:pt x="1514" y="280"/>
                </a:cubicBezTo>
                <a:cubicBezTo>
                  <a:pt x="1494" y="285"/>
                  <a:pt x="1472" y="285"/>
                  <a:pt x="1452" y="280"/>
                </a:cubicBezTo>
                <a:cubicBezTo>
                  <a:pt x="1432" y="276"/>
                  <a:pt x="1414" y="265"/>
                  <a:pt x="1401" y="250"/>
                </a:cubicBezTo>
                <a:cubicBezTo>
                  <a:pt x="1387" y="234"/>
                  <a:pt x="1378" y="215"/>
                  <a:pt x="1373" y="194"/>
                </a:cubicBezTo>
                <a:cubicBezTo>
                  <a:pt x="1368" y="173"/>
                  <a:pt x="1367" y="151"/>
                  <a:pt x="1372" y="130"/>
                </a:cubicBezTo>
                <a:cubicBezTo>
                  <a:pt x="1375" y="110"/>
                  <a:pt x="1385" y="92"/>
                  <a:pt x="1400" y="79"/>
                </a:cubicBezTo>
                <a:cubicBezTo>
                  <a:pt x="1416" y="65"/>
                  <a:pt x="1435" y="55"/>
                  <a:pt x="1455" y="51"/>
                </a:cubicBezTo>
                <a:cubicBezTo>
                  <a:pt x="1470" y="47"/>
                  <a:pt x="1486" y="46"/>
                  <a:pt x="1501" y="48"/>
                </a:cubicBezTo>
                <a:cubicBezTo>
                  <a:pt x="1514" y="49"/>
                  <a:pt x="1526" y="54"/>
                  <a:pt x="1537" y="62"/>
                </a:cubicBezTo>
                <a:cubicBezTo>
                  <a:pt x="1548" y="71"/>
                  <a:pt x="1556" y="82"/>
                  <a:pt x="1563" y="94"/>
                </a:cubicBezTo>
                <a:lnTo>
                  <a:pt x="1538" y="108"/>
                </a:lnTo>
                <a:cubicBezTo>
                  <a:pt x="1533" y="99"/>
                  <a:pt x="1527" y="91"/>
                  <a:pt x="1519" y="84"/>
                </a:cubicBezTo>
                <a:cubicBezTo>
                  <a:pt x="1512" y="79"/>
                  <a:pt x="1503" y="75"/>
                  <a:pt x="1494" y="74"/>
                </a:cubicBezTo>
                <a:cubicBezTo>
                  <a:pt x="1483" y="73"/>
                  <a:pt x="1472" y="73"/>
                  <a:pt x="1462" y="76"/>
                </a:cubicBezTo>
                <a:cubicBezTo>
                  <a:pt x="1450" y="79"/>
                  <a:pt x="1439" y="84"/>
                  <a:pt x="1429" y="91"/>
                </a:cubicBezTo>
                <a:cubicBezTo>
                  <a:pt x="1421" y="96"/>
                  <a:pt x="1414" y="104"/>
                  <a:pt x="1409" y="113"/>
                </a:cubicBezTo>
                <a:cubicBezTo>
                  <a:pt x="1405" y="120"/>
                  <a:pt x="1402" y="129"/>
                  <a:pt x="1400" y="138"/>
                </a:cubicBezTo>
                <a:cubicBezTo>
                  <a:pt x="1398" y="154"/>
                  <a:pt x="1399" y="169"/>
                  <a:pt x="1403" y="185"/>
                </a:cubicBezTo>
                <a:cubicBezTo>
                  <a:pt x="1406" y="202"/>
                  <a:pt x="1414" y="218"/>
                  <a:pt x="1425" y="232"/>
                </a:cubicBezTo>
                <a:cubicBezTo>
                  <a:pt x="1435" y="243"/>
                  <a:pt x="1448" y="251"/>
                  <a:pt x="1462" y="254"/>
                </a:cubicBezTo>
                <a:cubicBezTo>
                  <a:pt x="1477" y="258"/>
                  <a:pt x="1492" y="257"/>
                  <a:pt x="1506" y="254"/>
                </a:cubicBezTo>
                <a:cubicBezTo>
                  <a:pt x="1519" y="251"/>
                  <a:pt x="1531" y="245"/>
                  <a:pt x="1542" y="237"/>
                </a:cubicBezTo>
                <a:cubicBezTo>
                  <a:pt x="1551" y="231"/>
                  <a:pt x="1559" y="224"/>
                  <a:pt x="1565" y="215"/>
                </a:cubicBezTo>
                <a:lnTo>
                  <a:pt x="1555" y="173"/>
                </a:lnTo>
                <a:lnTo>
                  <a:pt x="1490" y="190"/>
                </a:lnTo>
                <a:close/>
              </a:path>
              <a:path w="3810" h="3082">
                <a:moveTo>
                  <a:pt x="1633" y="175"/>
                </a:moveTo>
                <a:lnTo>
                  <a:pt x="1661" y="170"/>
                </a:lnTo>
                <a:cubicBezTo>
                  <a:pt x="1663" y="180"/>
                  <a:pt x="1667" y="189"/>
                  <a:pt x="1673" y="197"/>
                </a:cubicBezTo>
                <a:cubicBezTo>
                  <a:pt x="1680" y="204"/>
                  <a:pt x="1688" y="210"/>
                  <a:pt x="1698" y="212"/>
                </a:cubicBezTo>
                <a:cubicBezTo>
                  <a:pt x="1709" y="216"/>
                  <a:pt x="1721" y="217"/>
                  <a:pt x="1733" y="216"/>
                </a:cubicBezTo>
                <a:cubicBezTo>
                  <a:pt x="1744" y="215"/>
                  <a:pt x="1754" y="212"/>
                  <a:pt x="1763" y="207"/>
                </a:cubicBezTo>
                <a:cubicBezTo>
                  <a:pt x="1771" y="204"/>
                  <a:pt x="1777" y="198"/>
                  <a:pt x="1781" y="191"/>
                </a:cubicBezTo>
                <a:cubicBezTo>
                  <a:pt x="1785" y="185"/>
                  <a:pt x="1786" y="178"/>
                  <a:pt x="1786" y="171"/>
                </a:cubicBezTo>
                <a:cubicBezTo>
                  <a:pt x="1785" y="164"/>
                  <a:pt x="1782" y="158"/>
                  <a:pt x="1778" y="153"/>
                </a:cubicBezTo>
                <a:cubicBezTo>
                  <a:pt x="1771" y="147"/>
                  <a:pt x="1764" y="143"/>
                  <a:pt x="1756" y="142"/>
                </a:cubicBezTo>
                <a:cubicBezTo>
                  <a:pt x="1742" y="139"/>
                  <a:pt x="1728" y="136"/>
                  <a:pt x="1714" y="135"/>
                </a:cubicBezTo>
                <a:cubicBezTo>
                  <a:pt x="1699" y="133"/>
                  <a:pt x="1683" y="130"/>
                  <a:pt x="1669" y="125"/>
                </a:cubicBezTo>
                <a:cubicBezTo>
                  <a:pt x="1658" y="121"/>
                  <a:pt x="1649" y="115"/>
                  <a:pt x="1642" y="106"/>
                </a:cubicBezTo>
                <a:cubicBezTo>
                  <a:pt x="1636" y="98"/>
                  <a:pt x="1632" y="89"/>
                  <a:pt x="1632" y="79"/>
                </a:cubicBezTo>
                <a:cubicBezTo>
                  <a:pt x="1630" y="67"/>
                  <a:pt x="1633" y="56"/>
                  <a:pt x="1638" y="45"/>
                </a:cubicBezTo>
                <a:cubicBezTo>
                  <a:pt x="1644" y="34"/>
                  <a:pt x="1653" y="25"/>
                  <a:pt x="1664" y="20"/>
                </a:cubicBezTo>
                <a:cubicBezTo>
                  <a:pt x="1677" y="13"/>
                  <a:pt x="1691" y="9"/>
                  <a:pt x="1705" y="8"/>
                </a:cubicBezTo>
                <a:cubicBezTo>
                  <a:pt x="1720" y="6"/>
                  <a:pt x="1736" y="7"/>
                  <a:pt x="1751" y="11"/>
                </a:cubicBezTo>
                <a:cubicBezTo>
                  <a:pt x="1763" y="15"/>
                  <a:pt x="1774" y="22"/>
                  <a:pt x="1783" y="32"/>
                </a:cubicBezTo>
                <a:cubicBezTo>
                  <a:pt x="1791" y="42"/>
                  <a:pt x="1796" y="54"/>
                  <a:pt x="1798" y="67"/>
                </a:cubicBezTo>
                <a:lnTo>
                  <a:pt x="1769" y="72"/>
                </a:lnTo>
                <a:cubicBezTo>
                  <a:pt x="1767" y="59"/>
                  <a:pt x="1760" y="48"/>
                  <a:pt x="1750" y="41"/>
                </a:cubicBezTo>
                <a:cubicBezTo>
                  <a:pt x="1740" y="34"/>
                  <a:pt x="1727" y="32"/>
                  <a:pt x="1709" y="34"/>
                </a:cubicBezTo>
                <a:cubicBezTo>
                  <a:pt x="1691" y="36"/>
                  <a:pt x="1678" y="40"/>
                  <a:pt x="1670" y="48"/>
                </a:cubicBezTo>
                <a:cubicBezTo>
                  <a:pt x="1663" y="54"/>
                  <a:pt x="1659" y="64"/>
                  <a:pt x="1660" y="73"/>
                </a:cubicBezTo>
                <a:cubicBezTo>
                  <a:pt x="1661" y="81"/>
                  <a:pt x="1665" y="88"/>
                  <a:pt x="1671" y="93"/>
                </a:cubicBezTo>
                <a:cubicBezTo>
                  <a:pt x="1678" y="97"/>
                  <a:pt x="1693" y="101"/>
                  <a:pt x="1718" y="104"/>
                </a:cubicBezTo>
                <a:cubicBezTo>
                  <a:pt x="1736" y="106"/>
                  <a:pt x="1753" y="109"/>
                  <a:pt x="1770" y="114"/>
                </a:cubicBezTo>
                <a:cubicBezTo>
                  <a:pt x="1782" y="118"/>
                  <a:pt x="1793" y="124"/>
                  <a:pt x="1802" y="134"/>
                </a:cubicBezTo>
                <a:cubicBezTo>
                  <a:pt x="1809" y="143"/>
                  <a:pt x="1814" y="154"/>
                  <a:pt x="1815" y="165"/>
                </a:cubicBezTo>
                <a:cubicBezTo>
                  <a:pt x="1816" y="177"/>
                  <a:pt x="1814" y="190"/>
                  <a:pt x="1808" y="201"/>
                </a:cubicBezTo>
                <a:cubicBezTo>
                  <a:pt x="1802" y="212"/>
                  <a:pt x="1792" y="222"/>
                  <a:pt x="1780" y="229"/>
                </a:cubicBezTo>
                <a:cubicBezTo>
                  <a:pt x="1767" y="236"/>
                  <a:pt x="1753" y="241"/>
                  <a:pt x="1738" y="242"/>
                </a:cubicBezTo>
                <a:cubicBezTo>
                  <a:pt x="1720" y="244"/>
                  <a:pt x="1702" y="243"/>
                  <a:pt x="1685" y="238"/>
                </a:cubicBezTo>
                <a:cubicBezTo>
                  <a:pt x="1671" y="234"/>
                  <a:pt x="1658" y="226"/>
                  <a:pt x="1649" y="215"/>
                </a:cubicBezTo>
                <a:cubicBezTo>
                  <a:pt x="1640" y="203"/>
                  <a:pt x="1634" y="190"/>
                  <a:pt x="1633" y="175"/>
                </a:cubicBezTo>
              </a:path>
              <a:path w="3810" h="3082">
                <a:moveTo>
                  <a:pt x="1865" y="228"/>
                </a:moveTo>
                <a:lnTo>
                  <a:pt x="1871" y="0"/>
                </a:lnTo>
                <a:lnTo>
                  <a:pt x="1901" y="0"/>
                </a:lnTo>
                <a:lnTo>
                  <a:pt x="1899" y="94"/>
                </a:lnTo>
                <a:lnTo>
                  <a:pt x="2017" y="98"/>
                </a:lnTo>
                <a:lnTo>
                  <a:pt x="2020" y="4"/>
                </a:lnTo>
                <a:lnTo>
                  <a:pt x="2050" y="5"/>
                </a:lnTo>
                <a:lnTo>
                  <a:pt x="2044" y="233"/>
                </a:lnTo>
                <a:lnTo>
                  <a:pt x="2013" y="233"/>
                </a:lnTo>
                <a:lnTo>
                  <a:pt x="2017" y="125"/>
                </a:lnTo>
                <a:lnTo>
                  <a:pt x="1898" y="121"/>
                </a:lnTo>
                <a:lnTo>
                  <a:pt x="1895" y="229"/>
                </a:lnTo>
                <a:lnTo>
                  <a:pt x="1865" y="228"/>
                </a:lnTo>
                <a:close/>
              </a:path>
              <a:path w="3810" h="3082">
                <a:moveTo>
                  <a:pt x="2070" y="235"/>
                </a:moveTo>
                <a:lnTo>
                  <a:pt x="2194" y="23"/>
                </a:lnTo>
                <a:lnTo>
                  <a:pt x="2226" y="28"/>
                </a:lnTo>
                <a:lnTo>
                  <a:pt x="2282" y="269"/>
                </a:lnTo>
                <a:lnTo>
                  <a:pt x="2247" y="263"/>
                </a:lnTo>
                <a:lnTo>
                  <a:pt x="2232" y="191"/>
                </a:lnTo>
                <a:lnTo>
                  <a:pt x="2138" y="175"/>
                </a:lnTo>
                <a:lnTo>
                  <a:pt x="2102" y="240"/>
                </a:lnTo>
                <a:lnTo>
                  <a:pt x="2070" y="235"/>
                </a:lnTo>
                <a:close/>
                <a:moveTo>
                  <a:pt x="2150" y="153"/>
                </a:moveTo>
                <a:lnTo>
                  <a:pt x="2227" y="165"/>
                </a:lnTo>
                <a:lnTo>
                  <a:pt x="2213" y="99"/>
                </a:lnTo>
                <a:cubicBezTo>
                  <a:pt x="2209" y="78"/>
                  <a:pt x="2206" y="62"/>
                  <a:pt x="2205" y="49"/>
                </a:cubicBezTo>
                <a:cubicBezTo>
                  <a:pt x="2200" y="63"/>
                  <a:pt x="2193" y="77"/>
                  <a:pt x="2186" y="90"/>
                </a:cubicBezTo>
                <a:lnTo>
                  <a:pt x="2150" y="153"/>
                </a:lnTo>
                <a:close/>
              </a:path>
              <a:path w="3810" h="3082">
                <a:moveTo>
                  <a:pt x="2305" y="276"/>
                </a:moveTo>
                <a:lnTo>
                  <a:pt x="2372" y="57"/>
                </a:lnTo>
                <a:lnTo>
                  <a:pt x="2402" y="66"/>
                </a:lnTo>
                <a:lnTo>
                  <a:pt x="2464" y="273"/>
                </a:lnTo>
                <a:lnTo>
                  <a:pt x="2517" y="101"/>
                </a:lnTo>
                <a:lnTo>
                  <a:pt x="2544" y="109"/>
                </a:lnTo>
                <a:lnTo>
                  <a:pt x="2478" y="328"/>
                </a:lnTo>
                <a:lnTo>
                  <a:pt x="2448" y="319"/>
                </a:lnTo>
                <a:lnTo>
                  <a:pt x="2385" y="112"/>
                </a:lnTo>
                <a:lnTo>
                  <a:pt x="2333" y="284"/>
                </a:lnTo>
                <a:lnTo>
                  <a:pt x="2305" y="276"/>
                </a:lnTo>
                <a:close/>
              </a:path>
              <a:path w="3810" h="3082">
                <a:moveTo>
                  <a:pt x="2661" y="310"/>
                </a:moveTo>
                <a:lnTo>
                  <a:pt x="2673" y="286"/>
                </a:lnTo>
                <a:lnTo>
                  <a:pt x="2760" y="327"/>
                </a:lnTo>
                <a:lnTo>
                  <a:pt x="2724" y="404"/>
                </a:lnTo>
                <a:cubicBezTo>
                  <a:pt x="2707" y="408"/>
                  <a:pt x="2689" y="409"/>
                  <a:pt x="2671" y="408"/>
                </a:cubicBezTo>
                <a:cubicBezTo>
                  <a:pt x="2654" y="407"/>
                  <a:pt x="2638" y="403"/>
                  <a:pt x="2623" y="396"/>
                </a:cubicBezTo>
                <a:cubicBezTo>
                  <a:pt x="2604" y="387"/>
                  <a:pt x="2587" y="373"/>
                  <a:pt x="2574" y="357"/>
                </a:cubicBezTo>
                <a:cubicBezTo>
                  <a:pt x="2561" y="341"/>
                  <a:pt x="2554" y="321"/>
                  <a:pt x="2554" y="301"/>
                </a:cubicBezTo>
                <a:cubicBezTo>
                  <a:pt x="2553" y="280"/>
                  <a:pt x="2558" y="259"/>
                  <a:pt x="2567" y="240"/>
                </a:cubicBezTo>
                <a:cubicBezTo>
                  <a:pt x="2576" y="220"/>
                  <a:pt x="2590" y="203"/>
                  <a:pt x="2606" y="189"/>
                </a:cubicBezTo>
                <a:cubicBezTo>
                  <a:pt x="2622" y="176"/>
                  <a:pt x="2641" y="169"/>
                  <a:pt x="2661" y="168"/>
                </a:cubicBezTo>
                <a:cubicBezTo>
                  <a:pt x="2682" y="167"/>
                  <a:pt x="2703" y="171"/>
                  <a:pt x="2722" y="181"/>
                </a:cubicBezTo>
                <a:cubicBezTo>
                  <a:pt x="2736" y="187"/>
                  <a:pt x="2748" y="196"/>
                  <a:pt x="2759" y="207"/>
                </a:cubicBezTo>
                <a:cubicBezTo>
                  <a:pt x="2768" y="216"/>
                  <a:pt x="2775" y="228"/>
                  <a:pt x="2778" y="241"/>
                </a:cubicBezTo>
                <a:cubicBezTo>
                  <a:pt x="2781" y="254"/>
                  <a:pt x="2781" y="268"/>
                  <a:pt x="2778" y="282"/>
                </a:cubicBezTo>
                <a:lnTo>
                  <a:pt x="2750" y="277"/>
                </a:lnTo>
                <a:cubicBezTo>
                  <a:pt x="2752" y="267"/>
                  <a:pt x="2752" y="257"/>
                  <a:pt x="2750" y="247"/>
                </a:cubicBezTo>
                <a:cubicBezTo>
                  <a:pt x="2748" y="238"/>
                  <a:pt x="2743" y="230"/>
                  <a:pt x="2737" y="223"/>
                </a:cubicBezTo>
                <a:cubicBezTo>
                  <a:pt x="2730" y="215"/>
                  <a:pt x="2721" y="209"/>
                  <a:pt x="2711" y="204"/>
                </a:cubicBezTo>
                <a:cubicBezTo>
                  <a:pt x="2700" y="199"/>
                  <a:pt x="2688" y="195"/>
                  <a:pt x="2675" y="195"/>
                </a:cubicBezTo>
                <a:cubicBezTo>
                  <a:pt x="2666" y="194"/>
                  <a:pt x="2656" y="196"/>
                  <a:pt x="2646" y="199"/>
                </a:cubicBezTo>
                <a:cubicBezTo>
                  <a:pt x="2638" y="203"/>
                  <a:pt x="2630" y="208"/>
                  <a:pt x="2624" y="214"/>
                </a:cubicBezTo>
                <a:cubicBezTo>
                  <a:pt x="2612" y="224"/>
                  <a:pt x="2603" y="237"/>
                  <a:pt x="2596" y="252"/>
                </a:cubicBezTo>
                <a:cubicBezTo>
                  <a:pt x="2588" y="267"/>
                  <a:pt x="2584" y="285"/>
                  <a:pt x="2584" y="302"/>
                </a:cubicBezTo>
                <a:cubicBezTo>
                  <a:pt x="2584" y="317"/>
                  <a:pt x="2589" y="332"/>
                  <a:pt x="2599" y="343"/>
                </a:cubicBezTo>
                <a:cubicBezTo>
                  <a:pt x="2608" y="355"/>
                  <a:pt x="2620" y="364"/>
                  <a:pt x="2633" y="370"/>
                </a:cubicBezTo>
                <a:cubicBezTo>
                  <a:pt x="2645" y="376"/>
                  <a:pt x="2658" y="379"/>
                  <a:pt x="2671" y="380"/>
                </a:cubicBezTo>
                <a:cubicBezTo>
                  <a:pt x="2682" y="381"/>
                  <a:pt x="2693" y="380"/>
                  <a:pt x="2704" y="377"/>
                </a:cubicBezTo>
                <a:lnTo>
                  <a:pt x="2722" y="339"/>
                </a:lnTo>
                <a:lnTo>
                  <a:pt x="2661" y="310"/>
                </a:lnTo>
                <a:close/>
              </a:path>
              <a:path w="3810" h="3082">
                <a:moveTo>
                  <a:pt x="3168" y="479"/>
                </a:moveTo>
                <a:lnTo>
                  <a:pt x="3191" y="498"/>
                </a:lnTo>
                <a:lnTo>
                  <a:pt x="3106" y="600"/>
                </a:lnTo>
                <a:cubicBezTo>
                  <a:pt x="3095" y="615"/>
                  <a:pt x="3081" y="627"/>
                  <a:pt x="3065" y="637"/>
                </a:cubicBezTo>
                <a:cubicBezTo>
                  <a:pt x="3052" y="644"/>
                  <a:pt x="3037" y="647"/>
                  <a:pt x="3022" y="644"/>
                </a:cubicBezTo>
                <a:cubicBezTo>
                  <a:pt x="3007" y="642"/>
                  <a:pt x="2990" y="634"/>
                  <a:pt x="2973" y="620"/>
                </a:cubicBezTo>
                <a:cubicBezTo>
                  <a:pt x="2959" y="609"/>
                  <a:pt x="2947" y="594"/>
                  <a:pt x="2940" y="578"/>
                </a:cubicBezTo>
                <a:cubicBezTo>
                  <a:pt x="2934" y="564"/>
                  <a:pt x="2934" y="549"/>
                  <a:pt x="2938" y="534"/>
                </a:cubicBezTo>
                <a:cubicBezTo>
                  <a:pt x="2943" y="520"/>
                  <a:pt x="2953" y="503"/>
                  <a:pt x="2968" y="485"/>
                </a:cubicBezTo>
                <a:lnTo>
                  <a:pt x="3053" y="383"/>
                </a:lnTo>
                <a:lnTo>
                  <a:pt x="3076" y="403"/>
                </a:lnTo>
                <a:lnTo>
                  <a:pt x="2991" y="504"/>
                </a:lnTo>
                <a:cubicBezTo>
                  <a:pt x="2979" y="519"/>
                  <a:pt x="2971" y="532"/>
                  <a:pt x="2968" y="542"/>
                </a:cubicBezTo>
                <a:cubicBezTo>
                  <a:pt x="2964" y="551"/>
                  <a:pt x="2965" y="561"/>
                  <a:pt x="2968" y="570"/>
                </a:cubicBezTo>
                <a:cubicBezTo>
                  <a:pt x="2973" y="581"/>
                  <a:pt x="2980" y="590"/>
                  <a:pt x="2989" y="597"/>
                </a:cubicBezTo>
                <a:cubicBezTo>
                  <a:pt x="3006" y="612"/>
                  <a:pt x="3021" y="618"/>
                  <a:pt x="3035" y="616"/>
                </a:cubicBezTo>
                <a:cubicBezTo>
                  <a:pt x="3049" y="615"/>
                  <a:pt x="3065" y="603"/>
                  <a:pt x="3083" y="581"/>
                </a:cubicBezTo>
                <a:lnTo>
                  <a:pt x="3168" y="479"/>
                </a:lnTo>
                <a:close/>
              </a:path>
              <a:path w="3810" h="3082">
                <a:moveTo>
                  <a:pt x="3081" y="709"/>
                </a:moveTo>
                <a:lnTo>
                  <a:pt x="3250" y="555"/>
                </a:lnTo>
                <a:lnTo>
                  <a:pt x="3271" y="578"/>
                </a:lnTo>
                <a:lnTo>
                  <a:pt x="3219" y="788"/>
                </a:lnTo>
                <a:lnTo>
                  <a:pt x="3352" y="667"/>
                </a:lnTo>
                <a:lnTo>
                  <a:pt x="3372" y="688"/>
                </a:lnTo>
                <a:lnTo>
                  <a:pt x="3203" y="842"/>
                </a:lnTo>
                <a:lnTo>
                  <a:pt x="3182" y="819"/>
                </a:lnTo>
                <a:lnTo>
                  <a:pt x="3234" y="609"/>
                </a:lnTo>
                <a:lnTo>
                  <a:pt x="3101" y="731"/>
                </a:lnTo>
                <a:lnTo>
                  <a:pt x="3081" y="709"/>
                </a:lnTo>
                <a:close/>
              </a:path>
              <a:path w="3810" h="3082">
                <a:moveTo>
                  <a:pt x="3238" y="890"/>
                </a:moveTo>
                <a:lnTo>
                  <a:pt x="3421" y="753"/>
                </a:lnTo>
                <a:lnTo>
                  <a:pt x="3439" y="777"/>
                </a:lnTo>
                <a:lnTo>
                  <a:pt x="3256" y="914"/>
                </a:lnTo>
                <a:lnTo>
                  <a:pt x="3238" y="890"/>
                </a:lnTo>
                <a:close/>
              </a:path>
              <a:path w="3810" h="3082">
                <a:moveTo>
                  <a:pt x="3324" y="1015"/>
                </a:moveTo>
                <a:lnTo>
                  <a:pt x="3472" y="819"/>
                </a:lnTo>
                <a:lnTo>
                  <a:pt x="3489" y="847"/>
                </a:lnTo>
                <a:lnTo>
                  <a:pt x="3379" y="985"/>
                </a:lnTo>
                <a:cubicBezTo>
                  <a:pt x="3370" y="996"/>
                  <a:pt x="3362" y="1006"/>
                  <a:pt x="3353" y="1015"/>
                </a:cubicBezTo>
                <a:cubicBezTo>
                  <a:pt x="3366" y="1011"/>
                  <a:pt x="3379" y="1008"/>
                  <a:pt x="3392" y="1006"/>
                </a:cubicBezTo>
                <a:lnTo>
                  <a:pt x="3566" y="971"/>
                </a:lnTo>
                <a:lnTo>
                  <a:pt x="3582" y="997"/>
                </a:lnTo>
                <a:lnTo>
                  <a:pt x="3340" y="1041"/>
                </a:lnTo>
                <a:lnTo>
                  <a:pt x="3324" y="1015"/>
                </a:lnTo>
                <a:close/>
              </a:path>
              <a:path w="3810" h="3082">
                <a:moveTo>
                  <a:pt x="3399" y="1144"/>
                </a:moveTo>
                <a:lnTo>
                  <a:pt x="3608" y="1050"/>
                </a:lnTo>
                <a:lnTo>
                  <a:pt x="3676" y="1201"/>
                </a:lnTo>
                <a:lnTo>
                  <a:pt x="3651" y="1212"/>
                </a:lnTo>
                <a:lnTo>
                  <a:pt x="3596" y="1088"/>
                </a:lnTo>
                <a:lnTo>
                  <a:pt x="3532" y="1117"/>
                </a:lnTo>
                <a:lnTo>
                  <a:pt x="3584" y="1233"/>
                </a:lnTo>
                <a:lnTo>
                  <a:pt x="3559" y="1244"/>
                </a:lnTo>
                <a:lnTo>
                  <a:pt x="3507" y="1128"/>
                </a:lnTo>
                <a:lnTo>
                  <a:pt x="3436" y="1160"/>
                </a:lnTo>
                <a:lnTo>
                  <a:pt x="3494" y="1288"/>
                </a:lnTo>
                <a:lnTo>
                  <a:pt x="3469" y="1300"/>
                </a:lnTo>
                <a:lnTo>
                  <a:pt x="3399" y="1144"/>
                </a:lnTo>
                <a:close/>
              </a:path>
              <a:path w="3810" h="3082">
                <a:moveTo>
                  <a:pt x="3485" y="1340"/>
                </a:moveTo>
                <a:lnTo>
                  <a:pt x="3704" y="1275"/>
                </a:lnTo>
                <a:lnTo>
                  <a:pt x="3733" y="1372"/>
                </a:lnTo>
                <a:cubicBezTo>
                  <a:pt x="3738" y="1387"/>
                  <a:pt x="3741" y="1403"/>
                  <a:pt x="3740" y="1418"/>
                </a:cubicBezTo>
                <a:cubicBezTo>
                  <a:pt x="3739" y="1430"/>
                  <a:pt x="3735" y="1440"/>
                  <a:pt x="3727" y="1449"/>
                </a:cubicBezTo>
                <a:cubicBezTo>
                  <a:pt x="3719" y="1458"/>
                  <a:pt x="3708" y="1464"/>
                  <a:pt x="3696" y="1468"/>
                </a:cubicBezTo>
                <a:cubicBezTo>
                  <a:pt x="3682" y="1473"/>
                  <a:pt x="3666" y="1471"/>
                  <a:pt x="3652" y="1464"/>
                </a:cubicBezTo>
                <a:cubicBezTo>
                  <a:pt x="3639" y="1458"/>
                  <a:pt x="3627" y="1444"/>
                  <a:pt x="3618" y="1424"/>
                </a:cubicBezTo>
                <a:cubicBezTo>
                  <a:pt x="3617" y="1431"/>
                  <a:pt x="3615" y="1438"/>
                  <a:pt x="3613" y="1445"/>
                </a:cubicBezTo>
                <a:cubicBezTo>
                  <a:pt x="3607" y="1456"/>
                  <a:pt x="3599" y="1467"/>
                  <a:pt x="3591" y="1477"/>
                </a:cubicBezTo>
                <a:lnTo>
                  <a:pt x="3542" y="1533"/>
                </a:lnTo>
                <a:lnTo>
                  <a:pt x="3531" y="1497"/>
                </a:lnTo>
                <a:lnTo>
                  <a:pt x="3568" y="1454"/>
                </a:lnTo>
                <a:cubicBezTo>
                  <a:pt x="3579" y="1442"/>
                  <a:pt x="3587" y="1432"/>
                  <a:pt x="3592" y="1424"/>
                </a:cubicBezTo>
                <a:cubicBezTo>
                  <a:pt x="3597" y="1419"/>
                  <a:pt x="3600" y="1412"/>
                  <a:pt x="3603" y="1405"/>
                </a:cubicBezTo>
                <a:cubicBezTo>
                  <a:pt x="3604" y="1401"/>
                  <a:pt x="3605" y="1396"/>
                  <a:pt x="3604" y="1390"/>
                </a:cubicBezTo>
                <a:cubicBezTo>
                  <a:pt x="3604" y="1385"/>
                  <a:pt x="3602" y="1379"/>
                  <a:pt x="3601" y="1374"/>
                </a:cubicBezTo>
                <a:lnTo>
                  <a:pt x="3591" y="1340"/>
                </a:lnTo>
                <a:lnTo>
                  <a:pt x="3493" y="1369"/>
                </a:lnTo>
                <a:lnTo>
                  <a:pt x="3485" y="1340"/>
                </a:lnTo>
                <a:close/>
                <a:moveTo>
                  <a:pt x="3616" y="1332"/>
                </a:moveTo>
                <a:lnTo>
                  <a:pt x="3634" y="1395"/>
                </a:lnTo>
                <a:cubicBezTo>
                  <a:pt x="3637" y="1406"/>
                  <a:pt x="3642" y="1416"/>
                  <a:pt x="3648" y="1425"/>
                </a:cubicBezTo>
                <a:cubicBezTo>
                  <a:pt x="3652" y="1431"/>
                  <a:pt x="3659" y="1436"/>
                  <a:pt x="3666" y="1438"/>
                </a:cubicBezTo>
                <a:cubicBezTo>
                  <a:pt x="3673" y="1440"/>
                  <a:pt x="3681" y="1440"/>
                  <a:pt x="3687" y="1438"/>
                </a:cubicBezTo>
                <a:cubicBezTo>
                  <a:pt x="3697" y="1435"/>
                  <a:pt x="3706" y="1428"/>
                  <a:pt x="3710" y="1419"/>
                </a:cubicBezTo>
                <a:cubicBezTo>
                  <a:pt x="3714" y="1409"/>
                  <a:pt x="3714" y="1396"/>
                  <a:pt x="3709" y="1380"/>
                </a:cubicBezTo>
                <a:lnTo>
                  <a:pt x="3688" y="1311"/>
                </a:lnTo>
                <a:lnTo>
                  <a:pt x="3616" y="1332"/>
                </a:lnTo>
                <a:close/>
              </a:path>
              <a:path w="3810" h="3082">
                <a:moveTo>
                  <a:pt x="3618" y="1541"/>
                </a:moveTo>
                <a:lnTo>
                  <a:pt x="3625" y="1569"/>
                </a:lnTo>
                <a:cubicBezTo>
                  <a:pt x="3615" y="1571"/>
                  <a:pt x="3606" y="1576"/>
                  <a:pt x="3598" y="1582"/>
                </a:cubicBezTo>
                <a:cubicBezTo>
                  <a:pt x="3591" y="1589"/>
                  <a:pt x="3586" y="1598"/>
                  <a:pt x="3584" y="1608"/>
                </a:cubicBezTo>
                <a:cubicBezTo>
                  <a:pt x="3581" y="1620"/>
                  <a:pt x="3581" y="1632"/>
                  <a:pt x="3583" y="1644"/>
                </a:cubicBezTo>
                <a:cubicBezTo>
                  <a:pt x="3584" y="1654"/>
                  <a:pt x="3588" y="1664"/>
                  <a:pt x="3593" y="1673"/>
                </a:cubicBezTo>
                <a:cubicBezTo>
                  <a:pt x="3597" y="1680"/>
                  <a:pt x="3603" y="1686"/>
                  <a:pt x="3610" y="1690"/>
                </a:cubicBezTo>
                <a:cubicBezTo>
                  <a:pt x="3616" y="1694"/>
                  <a:pt x="3623" y="1695"/>
                  <a:pt x="3630" y="1694"/>
                </a:cubicBezTo>
                <a:cubicBezTo>
                  <a:pt x="3637" y="1693"/>
                  <a:pt x="3643" y="1690"/>
                  <a:pt x="3648" y="1685"/>
                </a:cubicBezTo>
                <a:cubicBezTo>
                  <a:pt x="3653" y="1678"/>
                  <a:pt x="3657" y="1670"/>
                  <a:pt x="3658" y="1662"/>
                </a:cubicBezTo>
                <a:cubicBezTo>
                  <a:pt x="3660" y="1648"/>
                  <a:pt x="3662" y="1634"/>
                  <a:pt x="3663" y="1620"/>
                </a:cubicBezTo>
                <a:cubicBezTo>
                  <a:pt x="3663" y="1605"/>
                  <a:pt x="3666" y="1589"/>
                  <a:pt x="3670" y="1574"/>
                </a:cubicBezTo>
                <a:cubicBezTo>
                  <a:pt x="3673" y="1564"/>
                  <a:pt x="3679" y="1554"/>
                  <a:pt x="3687" y="1547"/>
                </a:cubicBezTo>
                <a:cubicBezTo>
                  <a:pt x="3695" y="1540"/>
                  <a:pt x="3704" y="1536"/>
                  <a:pt x="3714" y="1535"/>
                </a:cubicBezTo>
                <a:cubicBezTo>
                  <a:pt x="3726" y="1533"/>
                  <a:pt x="3737" y="1535"/>
                  <a:pt x="3748" y="1539"/>
                </a:cubicBezTo>
                <a:cubicBezTo>
                  <a:pt x="3759" y="1545"/>
                  <a:pt x="3768" y="1553"/>
                  <a:pt x="3775" y="1564"/>
                </a:cubicBezTo>
                <a:cubicBezTo>
                  <a:pt x="3782" y="1577"/>
                  <a:pt x="3787" y="1590"/>
                  <a:pt x="3789" y="1604"/>
                </a:cubicBezTo>
                <a:cubicBezTo>
                  <a:pt x="3792" y="1620"/>
                  <a:pt x="3791" y="1635"/>
                  <a:pt x="3788" y="1650"/>
                </a:cubicBezTo>
                <a:cubicBezTo>
                  <a:pt x="3785" y="1663"/>
                  <a:pt x="3778" y="1675"/>
                  <a:pt x="3769" y="1683"/>
                </a:cubicBezTo>
                <a:cubicBezTo>
                  <a:pt x="3759" y="1692"/>
                  <a:pt x="3747" y="1698"/>
                  <a:pt x="3735" y="1700"/>
                </a:cubicBezTo>
                <a:lnTo>
                  <a:pt x="3728" y="1672"/>
                </a:lnTo>
                <a:cubicBezTo>
                  <a:pt x="3740" y="1669"/>
                  <a:pt x="3751" y="1662"/>
                  <a:pt x="3758" y="1651"/>
                </a:cubicBezTo>
                <a:cubicBezTo>
                  <a:pt x="3764" y="1641"/>
                  <a:pt x="3766" y="1627"/>
                  <a:pt x="3763" y="1610"/>
                </a:cubicBezTo>
                <a:cubicBezTo>
                  <a:pt x="3760" y="1592"/>
                  <a:pt x="3755" y="1579"/>
                  <a:pt x="3747" y="1572"/>
                </a:cubicBezTo>
                <a:cubicBezTo>
                  <a:pt x="3740" y="1565"/>
                  <a:pt x="3730" y="1562"/>
                  <a:pt x="3721" y="1563"/>
                </a:cubicBezTo>
                <a:cubicBezTo>
                  <a:pt x="3713" y="1564"/>
                  <a:pt x="3706" y="1569"/>
                  <a:pt x="3702" y="1575"/>
                </a:cubicBezTo>
                <a:cubicBezTo>
                  <a:pt x="3698" y="1582"/>
                  <a:pt x="3695" y="1598"/>
                  <a:pt x="3693" y="1623"/>
                </a:cubicBezTo>
                <a:cubicBezTo>
                  <a:pt x="3692" y="1640"/>
                  <a:pt x="3690" y="1658"/>
                  <a:pt x="3687" y="1675"/>
                </a:cubicBezTo>
                <a:cubicBezTo>
                  <a:pt x="3684" y="1687"/>
                  <a:pt x="3677" y="1699"/>
                  <a:pt x="3668" y="1708"/>
                </a:cubicBezTo>
                <a:cubicBezTo>
                  <a:pt x="3660" y="1716"/>
                  <a:pt x="3649" y="1721"/>
                  <a:pt x="3637" y="1722"/>
                </a:cubicBezTo>
                <a:cubicBezTo>
                  <a:pt x="3625" y="1724"/>
                  <a:pt x="3613" y="1722"/>
                  <a:pt x="3602" y="1717"/>
                </a:cubicBezTo>
                <a:cubicBezTo>
                  <a:pt x="3590" y="1712"/>
                  <a:pt x="3579" y="1703"/>
                  <a:pt x="3572" y="1692"/>
                </a:cubicBezTo>
                <a:cubicBezTo>
                  <a:pt x="3564" y="1679"/>
                  <a:pt x="3558" y="1664"/>
                  <a:pt x="3556" y="1649"/>
                </a:cubicBezTo>
                <a:cubicBezTo>
                  <a:pt x="3553" y="1632"/>
                  <a:pt x="3553" y="1614"/>
                  <a:pt x="3557" y="1596"/>
                </a:cubicBezTo>
                <a:cubicBezTo>
                  <a:pt x="3561" y="1582"/>
                  <a:pt x="3568" y="1569"/>
                  <a:pt x="3579" y="1560"/>
                </a:cubicBezTo>
                <a:cubicBezTo>
                  <a:pt x="3590" y="1550"/>
                  <a:pt x="3603" y="1543"/>
                  <a:pt x="3618" y="1541"/>
                </a:cubicBezTo>
              </a:path>
              <a:path w="3810" h="3082">
                <a:moveTo>
                  <a:pt x="3575" y="1782"/>
                </a:moveTo>
                <a:lnTo>
                  <a:pt x="3804" y="1767"/>
                </a:lnTo>
                <a:lnTo>
                  <a:pt x="3806" y="1798"/>
                </a:lnTo>
                <a:lnTo>
                  <a:pt x="3577" y="1812"/>
                </a:lnTo>
                <a:lnTo>
                  <a:pt x="3575" y="1782"/>
                </a:lnTo>
                <a:close/>
              </a:path>
              <a:path w="3810" h="3082">
                <a:moveTo>
                  <a:pt x="3580" y="1927"/>
                </a:moveTo>
                <a:lnTo>
                  <a:pt x="3781" y="1932"/>
                </a:lnTo>
                <a:lnTo>
                  <a:pt x="3783" y="1856"/>
                </a:lnTo>
                <a:lnTo>
                  <a:pt x="3810" y="1857"/>
                </a:lnTo>
                <a:lnTo>
                  <a:pt x="3806" y="2038"/>
                </a:lnTo>
                <a:lnTo>
                  <a:pt x="3779" y="2038"/>
                </a:lnTo>
                <a:lnTo>
                  <a:pt x="3781" y="1962"/>
                </a:lnTo>
                <a:lnTo>
                  <a:pt x="3579" y="1958"/>
                </a:lnTo>
                <a:lnTo>
                  <a:pt x="3580" y="1927"/>
                </a:lnTo>
                <a:close/>
              </a:path>
              <a:path w="3810" h="3082">
                <a:moveTo>
                  <a:pt x="3565" y="2130"/>
                </a:moveTo>
                <a:lnTo>
                  <a:pt x="3661" y="2143"/>
                </a:lnTo>
                <a:lnTo>
                  <a:pt x="3804" y="2075"/>
                </a:lnTo>
                <a:lnTo>
                  <a:pt x="3799" y="2111"/>
                </a:lnTo>
                <a:lnTo>
                  <a:pt x="3724" y="2146"/>
                </a:lnTo>
                <a:cubicBezTo>
                  <a:pt x="3710" y="2153"/>
                  <a:pt x="3696" y="2158"/>
                  <a:pt x="3682" y="2164"/>
                </a:cubicBezTo>
                <a:cubicBezTo>
                  <a:pt x="3693" y="2172"/>
                  <a:pt x="3705" y="2182"/>
                  <a:pt x="3719" y="2194"/>
                </a:cubicBezTo>
                <a:lnTo>
                  <a:pt x="3779" y="2248"/>
                </a:lnTo>
                <a:lnTo>
                  <a:pt x="3774" y="2283"/>
                </a:lnTo>
                <a:lnTo>
                  <a:pt x="3656" y="2173"/>
                </a:lnTo>
                <a:lnTo>
                  <a:pt x="3560" y="2160"/>
                </a:lnTo>
                <a:lnTo>
                  <a:pt x="3565" y="2130"/>
                </a:lnTo>
                <a:close/>
              </a:path>
            </a:pathLst>
          </a:custGeom>
          <a:solidFill>
            <a:srgbClr val="FFFFFF">
              <a:alpha val="25882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Zoe/Desktop/浙商大校园风光/2023040878337033.jpg202304087833703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/>
          <a:srcRect t="23867" b="23867"/>
          <a:stretch>
            <a:fillRect/>
          </a:stretch>
        </p:blipFill>
        <p:spPr>
          <a:xfrm>
            <a:off x="2" y="1651573"/>
            <a:ext cx="12191996" cy="3554854"/>
          </a:xfrm>
          <a:custGeom>
            <a:avLst/>
            <a:gdLst>
              <a:gd name="connsiteX0" fmla="*/ 0 w 12191996"/>
              <a:gd name="connsiteY0" fmla="*/ 0 h 3554854"/>
              <a:gd name="connsiteX1" fmla="*/ 12191996 w 12191996"/>
              <a:gd name="connsiteY1" fmla="*/ 0 h 3554854"/>
              <a:gd name="connsiteX2" fmla="*/ 12191996 w 12191996"/>
              <a:gd name="connsiteY2" fmla="*/ 3554854 h 3554854"/>
              <a:gd name="connsiteX3" fmla="*/ 0 w 12191996"/>
              <a:gd name="connsiteY3" fmla="*/ 3554854 h 355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6" h="3554854">
                <a:moveTo>
                  <a:pt x="0" y="0"/>
                </a:moveTo>
                <a:lnTo>
                  <a:pt x="12191996" y="0"/>
                </a:lnTo>
                <a:lnTo>
                  <a:pt x="12191996" y="3554854"/>
                </a:lnTo>
                <a:lnTo>
                  <a:pt x="0" y="3554854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1642745"/>
            <a:ext cx="12192000" cy="3562985"/>
          </a:xfrm>
          <a:prstGeom prst="rect">
            <a:avLst/>
          </a:prstGeom>
          <a:solidFill>
            <a:srgbClr val="00539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0" y="1406455"/>
            <a:ext cx="12191999" cy="243127"/>
          </a:xfrm>
          <a:prstGeom prst="rect">
            <a:avLst/>
          </a:prstGeom>
          <a:solidFill>
            <a:srgbClr val="3089C1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4"/>
            </p:custDataLst>
          </p:nvPr>
        </p:nvSpPr>
        <p:spPr>
          <a:xfrm>
            <a:off x="354965" y="6309360"/>
            <a:ext cx="17468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诚</a:t>
            </a:r>
            <a:r>
              <a:rPr lang="en-US" altLang="zh-CN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·</a:t>
            </a: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毅</a:t>
            </a:r>
            <a:r>
              <a:rPr lang="en-US" altLang="zh-CN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·</a:t>
            </a: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勤</a:t>
            </a:r>
            <a:r>
              <a:rPr lang="en-US" altLang="zh-CN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·</a:t>
            </a: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朴</a:t>
            </a:r>
          </a:p>
        </p:txBody>
      </p:sp>
      <p:pic>
        <p:nvPicPr>
          <p:cNvPr id="73" name="图片 7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335" y="308610"/>
            <a:ext cx="3284220" cy="895350"/>
          </a:xfrm>
          <a:prstGeom prst="rect">
            <a:avLst/>
          </a:prstGeom>
        </p:spPr>
      </p:pic>
      <p:sp>
        <p:nvSpPr>
          <p:cNvPr id="2" name="矩形 1"/>
          <p:cNvSpPr/>
          <p:nvPr userDrawn="1">
            <p:custDataLst>
              <p:tags r:id="rId6"/>
            </p:custDataLst>
          </p:nvPr>
        </p:nvSpPr>
        <p:spPr>
          <a:xfrm>
            <a:off x="0" y="5208200"/>
            <a:ext cx="12191999" cy="243127"/>
          </a:xfrm>
          <a:prstGeom prst="rect">
            <a:avLst/>
          </a:prstGeom>
          <a:solidFill>
            <a:srgbClr val="3089C1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7805" r="14286"/>
          <a:stretch>
            <a:fillRect/>
          </a:stretch>
        </p:blipFill>
        <p:spPr>
          <a:xfrm>
            <a:off x="9808210" y="5975985"/>
            <a:ext cx="2221865" cy="6953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655" y="207645"/>
            <a:ext cx="750570" cy="608330"/>
          </a:xfrm>
          <a:prstGeom prst="rect">
            <a:avLst/>
          </a:prstGeom>
        </p:spPr>
      </p:pic>
      <p:cxnSp>
        <p:nvCxnSpPr>
          <p:cNvPr id="27" name="直接连接符 26"/>
          <p:cNvCxnSpPr/>
          <p:nvPr userDrawn="1">
            <p:custDataLst>
              <p:tags r:id="rId1"/>
            </p:custDataLst>
          </p:nvPr>
        </p:nvCxnSpPr>
        <p:spPr>
          <a:xfrm flipV="1">
            <a:off x="1250780" y="832655"/>
            <a:ext cx="10498455" cy="5715"/>
          </a:xfrm>
          <a:prstGeom prst="line">
            <a:avLst/>
          </a:prstGeom>
          <a:ln w="6350">
            <a:solidFill>
              <a:srgbClr val="005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 userDrawn="1">
            <p:custDataLst>
              <p:tags r:id="rId2"/>
            </p:custDataLst>
          </p:nvPr>
        </p:nvSpPr>
        <p:spPr>
          <a:xfrm>
            <a:off x="5218430" y="6147435"/>
            <a:ext cx="17468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诚</a:t>
            </a:r>
            <a:r>
              <a:rPr lang="en-US" altLang="zh-CN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·</a:t>
            </a: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毅</a:t>
            </a:r>
            <a:r>
              <a:rPr lang="en-US" altLang="zh-CN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·</a:t>
            </a: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勤</a:t>
            </a:r>
            <a:r>
              <a:rPr lang="en-US" altLang="zh-CN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·</a:t>
            </a:r>
            <a:r>
              <a:rPr lang="zh-CN" altLang="en-US" sz="1600" dirty="0">
                <a:solidFill>
                  <a:srgbClr val="005392"/>
                </a:solidFill>
                <a:latin typeface="兰米大黑" panose="02000503000000000000" charset="-122"/>
                <a:ea typeface="兰米大黑" panose="02000503000000000000" charset="-122"/>
                <a:cs typeface="兰米大黑" panose="02000503000000000000" charset="-122"/>
              </a:rPr>
              <a:t>朴</a:t>
            </a:r>
          </a:p>
        </p:txBody>
      </p:sp>
      <p:pic>
        <p:nvPicPr>
          <p:cNvPr id="73" name="图片 7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50" y="241300"/>
            <a:ext cx="2110105" cy="57467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9">
            <a:alphaModFix amt="5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biLevel thresh="50000"/>
          </a:blip>
          <a:srcRect t="-1663" b="49584"/>
          <a:stretch>
            <a:fillRect/>
          </a:stretch>
        </p:blipFill>
        <p:spPr>
          <a:xfrm flipH="1">
            <a:off x="-111125" y="2759075"/>
            <a:ext cx="12775565" cy="3220720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8155" y="386080"/>
            <a:ext cx="623570" cy="5054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20" Type="http://schemas.openxmlformats.org/officeDocument/2006/relationships/tags" Target="../tags/tag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04.xml"/><Relationship Id="rId18" Type="http://schemas.openxmlformats.org/officeDocument/2006/relationships/tags" Target="../tags/tag109.xml"/><Relationship Id="rId26" Type="http://schemas.openxmlformats.org/officeDocument/2006/relationships/tags" Target="../tags/tag117.xml"/><Relationship Id="rId21" Type="http://schemas.openxmlformats.org/officeDocument/2006/relationships/tags" Target="../tags/tag112.xml"/><Relationship Id="rId34" Type="http://schemas.openxmlformats.org/officeDocument/2006/relationships/slideLayout" Target="../slideLayouts/slideLayout6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5" Type="http://schemas.openxmlformats.org/officeDocument/2006/relationships/tags" Target="../tags/tag116.xml"/><Relationship Id="rId33" Type="http://schemas.openxmlformats.org/officeDocument/2006/relationships/tags" Target="../tags/tag124.xml"/><Relationship Id="rId38" Type="http://schemas.openxmlformats.org/officeDocument/2006/relationships/image" Target="../media/image22.svg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0" Type="http://schemas.openxmlformats.org/officeDocument/2006/relationships/tags" Target="../tags/tag111.xml"/><Relationship Id="rId29" Type="http://schemas.openxmlformats.org/officeDocument/2006/relationships/tags" Target="../tags/tag120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tags" Target="../tags/tag115.xml"/><Relationship Id="rId32" Type="http://schemas.openxmlformats.org/officeDocument/2006/relationships/tags" Target="../tags/tag123.xml"/><Relationship Id="rId37" Type="http://schemas.openxmlformats.org/officeDocument/2006/relationships/image" Target="../media/image21.png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tags" Target="../tags/tag114.xml"/><Relationship Id="rId28" Type="http://schemas.openxmlformats.org/officeDocument/2006/relationships/tags" Target="../tags/tag119.xml"/><Relationship Id="rId36" Type="http://schemas.openxmlformats.org/officeDocument/2006/relationships/image" Target="../media/image20.svg"/><Relationship Id="rId10" Type="http://schemas.openxmlformats.org/officeDocument/2006/relationships/tags" Target="../tags/tag101.xml"/><Relationship Id="rId19" Type="http://schemas.openxmlformats.org/officeDocument/2006/relationships/tags" Target="../tags/tag110.xml"/><Relationship Id="rId31" Type="http://schemas.openxmlformats.org/officeDocument/2006/relationships/tags" Target="../tags/tag122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tags" Target="../tags/tag113.xml"/><Relationship Id="rId27" Type="http://schemas.openxmlformats.org/officeDocument/2006/relationships/tags" Target="../tags/tag118.xml"/><Relationship Id="rId30" Type="http://schemas.openxmlformats.org/officeDocument/2006/relationships/tags" Target="../tags/tag121.xml"/><Relationship Id="rId35" Type="http://schemas.openxmlformats.org/officeDocument/2006/relationships/image" Target="../media/image19.png"/><Relationship Id="rId8" Type="http://schemas.openxmlformats.org/officeDocument/2006/relationships/tags" Target="../tags/tag99.xml"/><Relationship Id="rId3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26" Type="http://schemas.openxmlformats.org/officeDocument/2006/relationships/tags" Target="../tags/tag153.xml"/><Relationship Id="rId21" Type="http://schemas.openxmlformats.org/officeDocument/2006/relationships/tags" Target="../tags/tag148.xml"/><Relationship Id="rId34" Type="http://schemas.openxmlformats.org/officeDocument/2006/relationships/tags" Target="../tags/tag161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tags" Target="../tags/tag152.xml"/><Relationship Id="rId33" Type="http://schemas.openxmlformats.org/officeDocument/2006/relationships/tags" Target="../tags/tag160.xml"/><Relationship Id="rId38" Type="http://schemas.openxmlformats.org/officeDocument/2006/relationships/slideLayout" Target="../slideLayouts/slideLayout6.xml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0" Type="http://schemas.openxmlformats.org/officeDocument/2006/relationships/tags" Target="../tags/tag147.xml"/><Relationship Id="rId29" Type="http://schemas.openxmlformats.org/officeDocument/2006/relationships/tags" Target="../tags/tag156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24" Type="http://schemas.openxmlformats.org/officeDocument/2006/relationships/tags" Target="../tags/tag151.xml"/><Relationship Id="rId32" Type="http://schemas.openxmlformats.org/officeDocument/2006/relationships/tags" Target="../tags/tag159.xml"/><Relationship Id="rId37" Type="http://schemas.openxmlformats.org/officeDocument/2006/relationships/tags" Target="../tags/tag164.xml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23" Type="http://schemas.openxmlformats.org/officeDocument/2006/relationships/tags" Target="../tags/tag150.xml"/><Relationship Id="rId28" Type="http://schemas.openxmlformats.org/officeDocument/2006/relationships/tags" Target="../tags/tag155.xml"/><Relationship Id="rId36" Type="http://schemas.openxmlformats.org/officeDocument/2006/relationships/tags" Target="../tags/tag163.xml"/><Relationship Id="rId10" Type="http://schemas.openxmlformats.org/officeDocument/2006/relationships/tags" Target="../tags/tag137.xml"/><Relationship Id="rId19" Type="http://schemas.openxmlformats.org/officeDocument/2006/relationships/tags" Target="../tags/tag146.xml"/><Relationship Id="rId31" Type="http://schemas.openxmlformats.org/officeDocument/2006/relationships/tags" Target="../tags/tag158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Relationship Id="rId22" Type="http://schemas.openxmlformats.org/officeDocument/2006/relationships/tags" Target="../tags/tag149.xml"/><Relationship Id="rId27" Type="http://schemas.openxmlformats.org/officeDocument/2006/relationships/tags" Target="../tags/tag154.xml"/><Relationship Id="rId30" Type="http://schemas.openxmlformats.org/officeDocument/2006/relationships/tags" Target="../tags/tag157.xml"/><Relationship Id="rId35" Type="http://schemas.openxmlformats.org/officeDocument/2006/relationships/tags" Target="../tags/tag162.xml"/><Relationship Id="rId8" Type="http://schemas.openxmlformats.org/officeDocument/2006/relationships/tags" Target="../tags/tag135.xml"/><Relationship Id="rId3" Type="http://schemas.openxmlformats.org/officeDocument/2006/relationships/tags" Target="../tags/tag1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>
            <p:custDataLst>
              <p:tags r:id="rId2"/>
            </p:custDataLst>
          </p:nvPr>
        </p:nvSpPr>
        <p:spPr>
          <a:xfrm>
            <a:off x="1783715" y="2600960"/>
            <a:ext cx="8589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dirty="0">
                <a:solidFill>
                  <a:schemeClr val="bg1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软件工程实践阶段成果汇报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11976" y="4364004"/>
            <a:ext cx="4387098" cy="398780"/>
            <a:chOff x="3694237" y="8619957"/>
            <a:chExt cx="4387098" cy="398780"/>
          </a:xfrm>
        </p:grpSpPr>
        <p:sp>
          <p:nvSpPr>
            <p:cNvPr id="35" name="文本框 34"/>
            <p:cNvSpPr txBox="1"/>
            <p:nvPr>
              <p:custDataLst>
                <p:tags r:id="rId3"/>
              </p:custDataLst>
            </p:nvPr>
          </p:nvSpPr>
          <p:spPr>
            <a:xfrm>
              <a:off x="3694237" y="8619957"/>
              <a:ext cx="43870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软件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2201-</a:t>
              </a: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4417367" y="8805069"/>
              <a:ext cx="0" cy="0"/>
              <a:chOff x="4283103" y="0"/>
              <a:chExt cx="3288590" cy="6224644"/>
            </a:xfrm>
          </p:grpSpPr>
          <p:cxnSp>
            <p:nvCxnSpPr>
              <p:cNvPr id="60" name="直接连接符 59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4283103" y="0"/>
                <a:ext cx="43612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7136435" y="6224644"/>
                <a:ext cx="435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703003" y="967105"/>
            <a:ext cx="4785995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9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prstClr val="white"/>
                    </a:gs>
                    <a:gs pos="73000">
                      <a:prstClr val="white">
                        <a:alpha val="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GHZ_CNKI" panose="02000500000000000000" charset="-122"/>
                <a:ea typeface="HGHZ_CNKI" panose="02000500000000000000" charset="-122"/>
                <a:cs typeface="+mj-lt"/>
              </a:rPr>
              <a:t>0</a:t>
            </a:r>
            <a:r>
              <a:rPr lang="en-US" altLang="zh-CN" sz="23900" b="1" dirty="0">
                <a:gradFill flip="none" rotWithShape="1">
                  <a:gsLst>
                    <a:gs pos="34000">
                      <a:prstClr val="white"/>
                    </a:gs>
                    <a:gs pos="73000">
                      <a:prstClr val="white">
                        <a:alpha val="0"/>
                      </a:prstClr>
                    </a:gs>
                  </a:gsLst>
                  <a:lin ang="5400000" scaled="1"/>
                  <a:tileRect/>
                </a:gradFill>
                <a:latin typeface="HGHZ_CNKI" panose="02000500000000000000" charset="-122"/>
                <a:ea typeface="HGHZ_CNKI" panose="02000500000000000000" charset="-122"/>
                <a:cs typeface="+mj-lt"/>
              </a:rPr>
              <a:t>1</a:t>
            </a:r>
            <a:endParaRPr kumimoji="0" lang="en-US" altLang="zh-CN" sz="239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4000">
                    <a:prstClr val="white"/>
                  </a:gs>
                  <a:gs pos="73000">
                    <a:prstClr val="white">
                      <a:alpha val="0"/>
                    </a:prst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HGHZ_CNKI" panose="02000500000000000000" charset="-122"/>
              <a:ea typeface="HGHZ_CNKI" panose="02000500000000000000" charset="-122"/>
              <a:cs typeface="+mj-lt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528185" y="3728720"/>
            <a:ext cx="3174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dirty="0">
                <a:solidFill>
                  <a:prstClr val="white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分工情况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99885" y="1580070"/>
            <a:ext cx="5007429" cy="1930400"/>
          </a:xfrm>
          <a:prstGeom prst="rect">
            <a:avLst/>
          </a:prstGeom>
          <a:solidFill>
            <a:srgbClr val="308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Light" panose="020B0300000000000000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84922" y="3800755"/>
            <a:ext cx="5007429" cy="1930400"/>
          </a:xfrm>
          <a:prstGeom prst="rect">
            <a:avLst/>
          </a:prstGeom>
          <a:solidFill>
            <a:srgbClr val="005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298750" y="1547412"/>
            <a:ext cx="5007429" cy="1930400"/>
          </a:xfrm>
          <a:prstGeom prst="rect">
            <a:avLst/>
          </a:prstGeom>
          <a:solidFill>
            <a:srgbClr val="005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Light" panose="020B0300000000000000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6298750" y="3800755"/>
            <a:ext cx="5007429" cy="1930400"/>
          </a:xfrm>
          <a:prstGeom prst="rect">
            <a:avLst/>
          </a:prstGeom>
          <a:solidFill>
            <a:srgbClr val="005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思源黑体 CN Light" panose="020B0300000000000000" pitchFamily="34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6"/>
            </p:custDataLst>
          </p:nvPr>
        </p:nvGrpSpPr>
        <p:grpSpPr>
          <a:xfrm>
            <a:off x="1162846" y="1834353"/>
            <a:ext cx="4481507" cy="1088874"/>
            <a:chOff x="5399049" y="3691711"/>
            <a:chExt cx="4481507" cy="1088874"/>
          </a:xfrm>
        </p:grpSpPr>
        <p:grpSp>
          <p:nvGrpSpPr>
            <p:cNvPr id="7" name="组合 6"/>
            <p:cNvGrpSpPr/>
            <p:nvPr/>
          </p:nvGrpSpPr>
          <p:grpSpPr>
            <a:xfrm>
              <a:off x="6257396" y="3691711"/>
              <a:ext cx="3623160" cy="1088874"/>
              <a:chOff x="994468" y="4750888"/>
              <a:chExt cx="3623160" cy="1088874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994468" y="4750888"/>
                <a:ext cx="1778635" cy="416957"/>
                <a:chOff x="1018057" y="4750888"/>
                <a:chExt cx="1778635" cy="416957"/>
              </a:xfrm>
            </p:grpSpPr>
            <p:sp>
              <p:nvSpPr>
                <p:cNvPr id="15" name="文本框 14"/>
                <p:cNvSpPr txBox="1"/>
                <p:nvPr>
                  <p:custDataLst>
                    <p:tags r:id="rId32"/>
                  </p:custDataLst>
                </p:nvPr>
              </p:nvSpPr>
              <p:spPr>
                <a:xfrm>
                  <a:off x="1018057" y="4750888"/>
                  <a:ext cx="17786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思源黑体 CN Light" panose="020B0300000000000000" pitchFamily="34" charset="-122"/>
                      <a:sym typeface="汉仪雅酷黑 75W" panose="020B0804020202020204" pitchFamily="34" charset="-122"/>
                    </a:rPr>
                    <a:t>柳程</a:t>
                  </a:r>
                </a:p>
              </p:txBody>
            </p:sp>
            <p:cxnSp>
              <p:nvCxnSpPr>
                <p:cNvPr id="16" name="直接连接符 15"/>
                <p:cNvCxnSpPr/>
                <p:nvPr>
                  <p:custDataLst>
                    <p:tags r:id="rId33"/>
                  </p:custDataLst>
                </p:nvPr>
              </p:nvCxnSpPr>
              <p:spPr>
                <a:xfrm>
                  <a:off x="1154566" y="5167845"/>
                  <a:ext cx="871084" cy="0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文本框 13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994468" y="5214591"/>
                <a:ext cx="3623160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</a:rPr>
                  <a:t>负责需求文档等各类文档编写，项目管理以及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</a:rPr>
                  <a:t>code review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</a:rPr>
                  <a:t>等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399049" y="3789602"/>
              <a:ext cx="680982" cy="681026"/>
              <a:chOff x="4478329" y="3369224"/>
              <a:chExt cx="1152281" cy="1152358"/>
            </a:xfrm>
          </p:grpSpPr>
          <p:sp>
            <p:nvSpPr>
              <p:cNvPr id="9" name="椭圆 9"/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478329" y="3369224"/>
                <a:ext cx="1152281" cy="11523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思源黑体 CN Light" panose="020B0300000000000000" pitchFamily="34" charset="-122"/>
                  <a:buNone/>
                </a:pPr>
                <a:endParaRPr lang="zh-CN" altLang="en-US" sz="18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Light" panose="020B0300000000000000" pitchFamily="34" charset="-122"/>
                </a:endParaRPr>
              </a:p>
            </p:txBody>
          </p:sp>
          <p:pic>
            <p:nvPicPr>
              <p:cNvPr id="11" name="图形 10" descr="剪贴板 纯色填充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716524" y="3607459"/>
                <a:ext cx="675891" cy="675891"/>
              </a:xfrm>
              <a:prstGeom prst="rect">
                <a:avLst/>
              </a:prstGeom>
            </p:spPr>
          </p:pic>
        </p:grpSp>
      </p:grpSp>
      <p:grpSp>
        <p:nvGrpSpPr>
          <p:cNvPr id="120" name="组合 119"/>
          <p:cNvGrpSpPr/>
          <p:nvPr>
            <p:custDataLst>
              <p:tags r:id="rId7"/>
            </p:custDataLst>
          </p:nvPr>
        </p:nvGrpSpPr>
        <p:grpSpPr>
          <a:xfrm>
            <a:off x="1147883" y="4055038"/>
            <a:ext cx="4481507" cy="1088874"/>
            <a:chOff x="1147883" y="3902638"/>
            <a:chExt cx="4481507" cy="1088874"/>
          </a:xfrm>
        </p:grpSpPr>
        <p:grpSp>
          <p:nvGrpSpPr>
            <p:cNvPr id="32" name="组合 31"/>
            <p:cNvGrpSpPr/>
            <p:nvPr/>
          </p:nvGrpSpPr>
          <p:grpSpPr>
            <a:xfrm>
              <a:off x="2006230" y="3902638"/>
              <a:ext cx="3623160" cy="1088874"/>
              <a:chOff x="994468" y="4750888"/>
              <a:chExt cx="3623160" cy="1088874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994468" y="4750888"/>
                <a:ext cx="1793875" cy="416957"/>
                <a:chOff x="1018057" y="4750888"/>
                <a:chExt cx="1793875" cy="416957"/>
              </a:xfrm>
            </p:grpSpPr>
            <p:sp>
              <p:nvSpPr>
                <p:cNvPr id="79" name="文本框 78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1018057" y="4750888"/>
                  <a:ext cx="179387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思源黑体 CN Light" panose="020B0300000000000000" pitchFamily="34" charset="-122"/>
                      <a:sym typeface="汉仪雅酷黑 75W" panose="020B0804020202020204" pitchFamily="34" charset="-122"/>
                    </a:rPr>
                    <a:t>陈一涵</a:t>
                  </a:r>
                </a:p>
              </p:txBody>
            </p:sp>
            <p:cxnSp>
              <p:nvCxnSpPr>
                <p:cNvPr id="80" name="直接连接符 79"/>
                <p:cNvCxnSpPr/>
                <p:nvPr>
                  <p:custDataLst>
                    <p:tags r:id="rId28"/>
                  </p:custDataLst>
                </p:nvPr>
              </p:nvCxnSpPr>
              <p:spPr>
                <a:xfrm>
                  <a:off x="1154566" y="5167845"/>
                  <a:ext cx="871084" cy="0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文本框 77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994468" y="5214591"/>
                <a:ext cx="3623160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</a:rPr>
                  <a:t>负责项目前端编写，用户界面设计，交互性设计等</a:t>
                </a: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1147883" y="4000529"/>
              <a:ext cx="680982" cy="681026"/>
              <a:chOff x="1147883" y="4000529"/>
              <a:chExt cx="680982" cy="681026"/>
            </a:xfrm>
          </p:grpSpPr>
          <p:sp>
            <p:nvSpPr>
              <p:cNvPr id="74" name="椭圆 9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147883" y="4000529"/>
                <a:ext cx="680982" cy="6810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思源黑体 CN Light" panose="020B0300000000000000" pitchFamily="34" charset="-122"/>
                  <a:buNone/>
                </a:pPr>
                <a:endParaRPr lang="zh-CN" altLang="en-US" sz="18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Light" panose="020B0300000000000000" pitchFamily="34" charset="-122"/>
                </a:endParaRPr>
              </a:p>
            </p:txBody>
          </p:sp>
          <p:grpSp>
            <p:nvGrpSpPr>
              <p:cNvPr id="107" name="组合 106"/>
              <p:cNvGrpSpPr/>
              <p:nvPr/>
            </p:nvGrpSpPr>
            <p:grpSpPr>
              <a:xfrm>
                <a:off x="1287739" y="4140407"/>
                <a:ext cx="401270" cy="401270"/>
                <a:chOff x="4141820" y="4927430"/>
                <a:chExt cx="577720" cy="577720"/>
              </a:xfrm>
              <a:solidFill>
                <a:schemeClr val="tx2">
                  <a:lumMod val="50000"/>
                </a:schemeClr>
              </a:solidFill>
            </p:grpSpPr>
            <p:sp>
              <p:nvSpPr>
                <p:cNvPr id="108" name="Freeform 78"/>
                <p:cNvSpPr/>
                <p:nvPr>
                  <p:custDataLst>
                    <p:tags r:id="rId23"/>
                  </p:custDataLst>
                </p:nvPr>
              </p:nvSpPr>
              <p:spPr bwMode="auto">
                <a:xfrm flipH="1">
                  <a:off x="4141820" y="4927430"/>
                  <a:ext cx="577720" cy="577720"/>
                </a:xfrm>
                <a:custGeom>
                  <a:avLst/>
                  <a:gdLst>
                    <a:gd name="T0" fmla="*/ 539 w 580"/>
                    <a:gd name="T1" fmla="*/ 141 h 580"/>
                    <a:gd name="T2" fmla="*/ 509 w 580"/>
                    <a:gd name="T3" fmla="*/ 171 h 580"/>
                    <a:gd name="T4" fmla="*/ 489 w 580"/>
                    <a:gd name="T5" fmla="*/ 181 h 580"/>
                    <a:gd name="T6" fmla="*/ 517 w 580"/>
                    <a:gd name="T7" fmla="*/ 290 h 580"/>
                    <a:gd name="T8" fmla="*/ 290 w 580"/>
                    <a:gd name="T9" fmla="*/ 517 h 580"/>
                    <a:gd name="T10" fmla="*/ 63 w 580"/>
                    <a:gd name="T11" fmla="*/ 290 h 580"/>
                    <a:gd name="T12" fmla="*/ 290 w 580"/>
                    <a:gd name="T13" fmla="*/ 63 h 580"/>
                    <a:gd name="T14" fmla="*/ 401 w 580"/>
                    <a:gd name="T15" fmla="*/ 92 h 580"/>
                    <a:gd name="T16" fmla="*/ 411 w 580"/>
                    <a:gd name="T17" fmla="*/ 72 h 580"/>
                    <a:gd name="T18" fmla="*/ 441 w 580"/>
                    <a:gd name="T19" fmla="*/ 42 h 580"/>
                    <a:gd name="T20" fmla="*/ 290 w 580"/>
                    <a:gd name="T21" fmla="*/ 0 h 580"/>
                    <a:gd name="T22" fmla="*/ 0 w 580"/>
                    <a:gd name="T23" fmla="*/ 290 h 580"/>
                    <a:gd name="T24" fmla="*/ 290 w 580"/>
                    <a:gd name="T25" fmla="*/ 580 h 580"/>
                    <a:gd name="T26" fmla="*/ 580 w 580"/>
                    <a:gd name="T27" fmla="*/ 290 h 580"/>
                    <a:gd name="T28" fmla="*/ 539 w 580"/>
                    <a:gd name="T29" fmla="*/ 141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80" h="580">
                      <a:moveTo>
                        <a:pt x="539" y="141"/>
                      </a:moveTo>
                      <a:cubicBezTo>
                        <a:pt x="509" y="171"/>
                        <a:pt x="509" y="171"/>
                        <a:pt x="509" y="171"/>
                      </a:cubicBezTo>
                      <a:cubicBezTo>
                        <a:pt x="504" y="176"/>
                        <a:pt x="496" y="179"/>
                        <a:pt x="489" y="181"/>
                      </a:cubicBezTo>
                      <a:cubicBezTo>
                        <a:pt x="506" y="213"/>
                        <a:pt x="517" y="250"/>
                        <a:pt x="517" y="290"/>
                      </a:cubicBezTo>
                      <a:cubicBezTo>
                        <a:pt x="517" y="415"/>
                        <a:pt x="415" y="517"/>
                        <a:pt x="290" y="517"/>
                      </a:cubicBezTo>
                      <a:cubicBezTo>
                        <a:pt x="165" y="517"/>
                        <a:pt x="63" y="415"/>
                        <a:pt x="63" y="290"/>
                      </a:cubicBezTo>
                      <a:cubicBezTo>
                        <a:pt x="63" y="165"/>
                        <a:pt x="165" y="63"/>
                        <a:pt x="290" y="63"/>
                      </a:cubicBezTo>
                      <a:cubicBezTo>
                        <a:pt x="330" y="63"/>
                        <a:pt x="368" y="74"/>
                        <a:pt x="401" y="92"/>
                      </a:cubicBezTo>
                      <a:cubicBezTo>
                        <a:pt x="402" y="85"/>
                        <a:pt x="406" y="78"/>
                        <a:pt x="411" y="72"/>
                      </a:cubicBezTo>
                      <a:cubicBezTo>
                        <a:pt x="441" y="42"/>
                        <a:pt x="441" y="42"/>
                        <a:pt x="441" y="42"/>
                      </a:cubicBezTo>
                      <a:cubicBezTo>
                        <a:pt x="397" y="15"/>
                        <a:pt x="345" y="0"/>
                        <a:pt x="290" y="0"/>
                      </a:cubicBezTo>
                      <a:cubicBezTo>
                        <a:pt x="130" y="0"/>
                        <a:pt x="0" y="130"/>
                        <a:pt x="0" y="290"/>
                      </a:cubicBezTo>
                      <a:cubicBezTo>
                        <a:pt x="0" y="450"/>
                        <a:pt x="130" y="580"/>
                        <a:pt x="290" y="580"/>
                      </a:cubicBezTo>
                      <a:cubicBezTo>
                        <a:pt x="450" y="580"/>
                        <a:pt x="580" y="450"/>
                        <a:pt x="580" y="290"/>
                      </a:cubicBezTo>
                      <a:cubicBezTo>
                        <a:pt x="580" y="235"/>
                        <a:pt x="565" y="184"/>
                        <a:pt x="539" y="141"/>
                      </a:cubicBezTo>
                      <a:close/>
                    </a:path>
                  </a:pathLst>
                </a:custGeom>
                <a:solidFill>
                  <a:srgbClr val="005392"/>
                </a:solidFill>
                <a:ln>
                  <a:noFill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AU" sz="180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  <a:sym typeface="+mn-lt"/>
                  </a:endParaRPr>
                </a:p>
              </p:txBody>
            </p:sp>
            <p:sp>
              <p:nvSpPr>
                <p:cNvPr id="109" name="Freeform 79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 flipH="1">
                  <a:off x="4158268" y="4943878"/>
                  <a:ext cx="326895" cy="326895"/>
                </a:xfrm>
                <a:custGeom>
                  <a:avLst/>
                  <a:gdLst>
                    <a:gd name="T0" fmla="*/ 186 w 329"/>
                    <a:gd name="T1" fmla="*/ 67 h 328"/>
                    <a:gd name="T2" fmla="*/ 249 w 329"/>
                    <a:gd name="T3" fmla="*/ 4 h 328"/>
                    <a:gd name="T4" fmla="*/ 257 w 329"/>
                    <a:gd name="T5" fmla="*/ 7 h 328"/>
                    <a:gd name="T6" fmla="*/ 263 w 329"/>
                    <a:gd name="T7" fmla="*/ 66 h 328"/>
                    <a:gd name="T8" fmla="*/ 322 w 329"/>
                    <a:gd name="T9" fmla="*/ 71 h 328"/>
                    <a:gd name="T10" fmla="*/ 325 w 329"/>
                    <a:gd name="T11" fmla="*/ 80 h 328"/>
                    <a:gd name="T12" fmla="*/ 262 w 329"/>
                    <a:gd name="T13" fmla="*/ 142 h 328"/>
                    <a:gd name="T14" fmla="*/ 245 w 329"/>
                    <a:gd name="T15" fmla="*/ 149 h 328"/>
                    <a:gd name="T16" fmla="*/ 207 w 329"/>
                    <a:gd name="T17" fmla="*/ 145 h 328"/>
                    <a:gd name="T18" fmla="*/ 99 w 329"/>
                    <a:gd name="T19" fmla="*/ 253 h 328"/>
                    <a:gd name="T20" fmla="*/ 89 w 329"/>
                    <a:gd name="T21" fmla="*/ 309 h 328"/>
                    <a:gd name="T22" fmla="*/ 19 w 329"/>
                    <a:gd name="T23" fmla="*/ 309 h 328"/>
                    <a:gd name="T24" fmla="*/ 19 w 329"/>
                    <a:gd name="T25" fmla="*/ 239 h 328"/>
                    <a:gd name="T26" fmla="*/ 75 w 329"/>
                    <a:gd name="T27" fmla="*/ 230 h 328"/>
                    <a:gd name="T28" fmla="*/ 184 w 329"/>
                    <a:gd name="T29" fmla="*/ 121 h 328"/>
                    <a:gd name="T30" fmla="*/ 180 w 329"/>
                    <a:gd name="T31" fmla="*/ 84 h 328"/>
                    <a:gd name="T32" fmla="*/ 186 w 329"/>
                    <a:gd name="T33" fmla="*/ 67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29" h="328">
                      <a:moveTo>
                        <a:pt x="186" y="67"/>
                      </a:moveTo>
                      <a:cubicBezTo>
                        <a:pt x="249" y="4"/>
                        <a:pt x="249" y="4"/>
                        <a:pt x="249" y="4"/>
                      </a:cubicBezTo>
                      <a:cubicBezTo>
                        <a:pt x="253" y="0"/>
                        <a:pt x="256" y="1"/>
                        <a:pt x="257" y="7"/>
                      </a:cubicBezTo>
                      <a:cubicBezTo>
                        <a:pt x="263" y="66"/>
                        <a:pt x="263" y="66"/>
                        <a:pt x="263" y="66"/>
                      </a:cubicBezTo>
                      <a:cubicBezTo>
                        <a:pt x="322" y="71"/>
                        <a:pt x="322" y="71"/>
                        <a:pt x="322" y="71"/>
                      </a:cubicBezTo>
                      <a:cubicBezTo>
                        <a:pt x="327" y="72"/>
                        <a:pt x="329" y="76"/>
                        <a:pt x="325" y="80"/>
                      </a:cubicBezTo>
                      <a:cubicBezTo>
                        <a:pt x="262" y="142"/>
                        <a:pt x="262" y="142"/>
                        <a:pt x="262" y="142"/>
                      </a:cubicBezTo>
                      <a:cubicBezTo>
                        <a:pt x="258" y="146"/>
                        <a:pt x="250" y="149"/>
                        <a:pt x="245" y="149"/>
                      </a:cubicBezTo>
                      <a:cubicBezTo>
                        <a:pt x="207" y="145"/>
                        <a:pt x="207" y="145"/>
                        <a:pt x="207" y="145"/>
                      </a:cubicBezTo>
                      <a:cubicBezTo>
                        <a:pt x="99" y="253"/>
                        <a:pt x="99" y="253"/>
                        <a:pt x="99" y="253"/>
                      </a:cubicBezTo>
                      <a:cubicBezTo>
                        <a:pt x="107" y="272"/>
                        <a:pt x="104" y="294"/>
                        <a:pt x="89" y="309"/>
                      </a:cubicBezTo>
                      <a:cubicBezTo>
                        <a:pt x="70" y="328"/>
                        <a:pt x="39" y="328"/>
                        <a:pt x="19" y="309"/>
                      </a:cubicBezTo>
                      <a:cubicBezTo>
                        <a:pt x="0" y="290"/>
                        <a:pt x="0" y="259"/>
                        <a:pt x="19" y="239"/>
                      </a:cubicBezTo>
                      <a:cubicBezTo>
                        <a:pt x="34" y="224"/>
                        <a:pt x="57" y="221"/>
                        <a:pt x="75" y="230"/>
                      </a:cubicBezTo>
                      <a:cubicBezTo>
                        <a:pt x="184" y="121"/>
                        <a:pt x="184" y="121"/>
                        <a:pt x="184" y="121"/>
                      </a:cubicBezTo>
                      <a:cubicBezTo>
                        <a:pt x="180" y="84"/>
                        <a:pt x="180" y="84"/>
                        <a:pt x="180" y="84"/>
                      </a:cubicBezTo>
                      <a:cubicBezTo>
                        <a:pt x="179" y="78"/>
                        <a:pt x="182" y="71"/>
                        <a:pt x="186" y="67"/>
                      </a:cubicBezTo>
                      <a:close/>
                    </a:path>
                  </a:pathLst>
                </a:custGeom>
                <a:solidFill>
                  <a:srgbClr val="005392"/>
                </a:solidFill>
                <a:ln>
                  <a:noFill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AU" sz="180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  <a:sym typeface="+mn-lt"/>
                  </a:endParaRPr>
                </a:p>
              </p:txBody>
            </p:sp>
            <p:sp>
              <p:nvSpPr>
                <p:cNvPr id="110" name="Freeform 80"/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 flipH="1">
                  <a:off x="4261065" y="5046675"/>
                  <a:ext cx="339231" cy="339231"/>
                </a:xfrm>
                <a:custGeom>
                  <a:avLst/>
                  <a:gdLst>
                    <a:gd name="T0" fmla="*/ 170 w 340"/>
                    <a:gd name="T1" fmla="*/ 73 h 340"/>
                    <a:gd name="T2" fmla="*/ 212 w 340"/>
                    <a:gd name="T3" fmla="*/ 83 h 340"/>
                    <a:gd name="T4" fmla="*/ 266 w 340"/>
                    <a:gd name="T5" fmla="*/ 30 h 340"/>
                    <a:gd name="T6" fmla="*/ 170 w 340"/>
                    <a:gd name="T7" fmla="*/ 0 h 340"/>
                    <a:gd name="T8" fmla="*/ 0 w 340"/>
                    <a:gd name="T9" fmla="*/ 170 h 340"/>
                    <a:gd name="T10" fmla="*/ 170 w 340"/>
                    <a:gd name="T11" fmla="*/ 340 h 340"/>
                    <a:gd name="T12" fmla="*/ 340 w 340"/>
                    <a:gd name="T13" fmla="*/ 170 h 340"/>
                    <a:gd name="T14" fmla="*/ 311 w 340"/>
                    <a:gd name="T15" fmla="*/ 76 h 340"/>
                    <a:gd name="T16" fmla="*/ 258 w 340"/>
                    <a:gd name="T17" fmla="*/ 130 h 340"/>
                    <a:gd name="T18" fmla="*/ 267 w 340"/>
                    <a:gd name="T19" fmla="*/ 170 h 340"/>
                    <a:gd name="T20" fmla="*/ 170 w 340"/>
                    <a:gd name="T21" fmla="*/ 267 h 340"/>
                    <a:gd name="T22" fmla="*/ 73 w 340"/>
                    <a:gd name="T23" fmla="*/ 170 h 340"/>
                    <a:gd name="T24" fmla="*/ 170 w 340"/>
                    <a:gd name="T25" fmla="*/ 73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0" h="340">
                      <a:moveTo>
                        <a:pt x="170" y="73"/>
                      </a:moveTo>
                      <a:cubicBezTo>
                        <a:pt x="185" y="73"/>
                        <a:pt x="199" y="77"/>
                        <a:pt x="212" y="83"/>
                      </a:cubicBezTo>
                      <a:cubicBezTo>
                        <a:pt x="266" y="30"/>
                        <a:pt x="266" y="30"/>
                        <a:pt x="266" y="30"/>
                      </a:cubicBezTo>
                      <a:cubicBezTo>
                        <a:pt x="238" y="11"/>
                        <a:pt x="205" y="0"/>
                        <a:pt x="170" y="0"/>
                      </a:cubicBezTo>
                      <a:cubicBezTo>
                        <a:pt x="76" y="0"/>
                        <a:pt x="0" y="76"/>
                        <a:pt x="0" y="170"/>
                      </a:cubicBezTo>
                      <a:cubicBezTo>
                        <a:pt x="0" y="264"/>
                        <a:pt x="76" y="340"/>
                        <a:pt x="170" y="340"/>
                      </a:cubicBezTo>
                      <a:cubicBezTo>
                        <a:pt x="264" y="340"/>
                        <a:pt x="340" y="264"/>
                        <a:pt x="340" y="170"/>
                      </a:cubicBezTo>
                      <a:cubicBezTo>
                        <a:pt x="340" y="135"/>
                        <a:pt x="329" y="103"/>
                        <a:pt x="311" y="76"/>
                      </a:cubicBezTo>
                      <a:cubicBezTo>
                        <a:pt x="258" y="130"/>
                        <a:pt x="258" y="130"/>
                        <a:pt x="258" y="130"/>
                      </a:cubicBezTo>
                      <a:cubicBezTo>
                        <a:pt x="264" y="142"/>
                        <a:pt x="267" y="156"/>
                        <a:pt x="267" y="170"/>
                      </a:cubicBezTo>
                      <a:cubicBezTo>
                        <a:pt x="267" y="223"/>
                        <a:pt x="223" y="267"/>
                        <a:pt x="170" y="267"/>
                      </a:cubicBezTo>
                      <a:cubicBezTo>
                        <a:pt x="117" y="267"/>
                        <a:pt x="73" y="223"/>
                        <a:pt x="73" y="170"/>
                      </a:cubicBezTo>
                      <a:cubicBezTo>
                        <a:pt x="73" y="117"/>
                        <a:pt x="117" y="73"/>
                        <a:pt x="170" y="73"/>
                      </a:cubicBezTo>
                      <a:close/>
                    </a:path>
                  </a:pathLst>
                </a:custGeom>
                <a:solidFill>
                  <a:srgbClr val="005392"/>
                </a:solidFill>
                <a:ln>
                  <a:noFill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AU" sz="180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  <a:sym typeface="+mn-lt"/>
                  </a:endParaRPr>
                </a:p>
              </p:txBody>
            </p:sp>
          </p:grpSp>
        </p:grpSp>
      </p:grpSp>
      <p:grpSp>
        <p:nvGrpSpPr>
          <p:cNvPr id="118" name="组合 117"/>
          <p:cNvGrpSpPr/>
          <p:nvPr>
            <p:custDataLst>
              <p:tags r:id="rId8"/>
            </p:custDataLst>
          </p:nvPr>
        </p:nvGrpSpPr>
        <p:grpSpPr>
          <a:xfrm>
            <a:off x="6561711" y="4055038"/>
            <a:ext cx="4481507" cy="1088874"/>
            <a:chOff x="6561711" y="3902638"/>
            <a:chExt cx="4481507" cy="1088874"/>
          </a:xfrm>
        </p:grpSpPr>
        <p:grpSp>
          <p:nvGrpSpPr>
            <p:cNvPr id="82" name="组合 81"/>
            <p:cNvGrpSpPr/>
            <p:nvPr/>
          </p:nvGrpSpPr>
          <p:grpSpPr>
            <a:xfrm>
              <a:off x="7420058" y="3902638"/>
              <a:ext cx="3623160" cy="1088874"/>
              <a:chOff x="994468" y="4750888"/>
              <a:chExt cx="3623160" cy="1088874"/>
            </a:xfrm>
          </p:grpSpPr>
          <p:grpSp>
            <p:nvGrpSpPr>
              <p:cNvPr id="86" name="组合 85"/>
              <p:cNvGrpSpPr/>
              <p:nvPr/>
            </p:nvGrpSpPr>
            <p:grpSpPr>
              <a:xfrm>
                <a:off x="994468" y="4750888"/>
                <a:ext cx="1988185" cy="416957"/>
                <a:chOff x="1018057" y="4750888"/>
                <a:chExt cx="1988185" cy="416957"/>
              </a:xfrm>
            </p:grpSpPr>
            <p:sp>
              <p:nvSpPr>
                <p:cNvPr id="88" name="文本框 87"/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1018057" y="4750888"/>
                  <a:ext cx="198818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思源黑体 CN Light" panose="020B0300000000000000" pitchFamily="34" charset="-122"/>
                      <a:sym typeface="汉仪雅酷黑 75W" panose="020B0804020202020204" pitchFamily="34" charset="-122"/>
                    </a:rPr>
                    <a:t>伏晗</a:t>
                  </a:r>
                </a:p>
              </p:txBody>
            </p:sp>
            <p:cxnSp>
              <p:nvCxnSpPr>
                <p:cNvPr id="89" name="直接连接符 88"/>
                <p:cNvCxnSpPr/>
                <p:nvPr>
                  <p:custDataLst>
                    <p:tags r:id="rId21"/>
                  </p:custDataLst>
                </p:nvPr>
              </p:nvCxnSpPr>
              <p:spPr>
                <a:xfrm>
                  <a:off x="1154566" y="5167845"/>
                  <a:ext cx="871084" cy="0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文本框 86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94468" y="5214591"/>
                <a:ext cx="3623160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</a:rPr>
                  <a:t>负责对项目进行测试，包括各类单元测试和性能测试等</a:t>
                </a: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6561711" y="4000529"/>
              <a:ext cx="680982" cy="681026"/>
              <a:chOff x="6561711" y="4000529"/>
              <a:chExt cx="680982" cy="681026"/>
            </a:xfrm>
          </p:grpSpPr>
          <p:sp>
            <p:nvSpPr>
              <p:cNvPr id="84" name="椭圆 9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6561711" y="4000529"/>
                <a:ext cx="680982" cy="6810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思源黑体 CN Light" panose="020B0300000000000000" pitchFamily="34" charset="-122"/>
                  <a:buNone/>
                </a:pPr>
                <a:endParaRPr lang="zh-CN" altLang="en-US" sz="18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Light" panose="020B0300000000000000" pitchFamily="34" charset="-122"/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6705025" y="4159033"/>
                <a:ext cx="394354" cy="364018"/>
                <a:chOff x="8081838" y="4959611"/>
                <a:chExt cx="567759" cy="524086"/>
              </a:xfrm>
              <a:solidFill>
                <a:schemeClr val="tx2">
                  <a:lumMod val="50000"/>
                </a:schemeClr>
              </a:solidFill>
            </p:grpSpPr>
            <p:sp>
              <p:nvSpPr>
                <p:cNvPr id="112" name="Freeform 203"/>
                <p:cNvSpPr>
                  <a:spLocks noEditPoints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 flipH="1">
                  <a:off x="8081838" y="4959611"/>
                  <a:ext cx="242738" cy="252795"/>
                </a:xfrm>
                <a:custGeom>
                  <a:avLst/>
                  <a:gdLst>
                    <a:gd name="T0" fmla="*/ 240 w 245"/>
                    <a:gd name="T1" fmla="*/ 155 h 254"/>
                    <a:gd name="T2" fmla="*/ 211 w 245"/>
                    <a:gd name="T3" fmla="*/ 137 h 254"/>
                    <a:gd name="T4" fmla="*/ 211 w 245"/>
                    <a:gd name="T5" fmla="*/ 118 h 254"/>
                    <a:gd name="T6" fmla="*/ 207 w 245"/>
                    <a:gd name="T7" fmla="*/ 100 h 254"/>
                    <a:gd name="T8" fmla="*/ 231 w 245"/>
                    <a:gd name="T9" fmla="*/ 76 h 254"/>
                    <a:gd name="T10" fmla="*/ 232 w 245"/>
                    <a:gd name="T11" fmla="*/ 64 h 254"/>
                    <a:gd name="T12" fmla="*/ 217 w 245"/>
                    <a:gd name="T13" fmla="*/ 43 h 254"/>
                    <a:gd name="T14" fmla="*/ 205 w 245"/>
                    <a:gd name="T15" fmla="*/ 40 h 254"/>
                    <a:gd name="T16" fmla="*/ 175 w 245"/>
                    <a:gd name="T17" fmla="*/ 55 h 254"/>
                    <a:gd name="T18" fmla="*/ 141 w 245"/>
                    <a:gd name="T19" fmla="*/ 40 h 254"/>
                    <a:gd name="T20" fmla="*/ 133 w 245"/>
                    <a:gd name="T21" fmla="*/ 7 h 254"/>
                    <a:gd name="T22" fmla="*/ 123 w 245"/>
                    <a:gd name="T23" fmla="*/ 1 h 254"/>
                    <a:gd name="T24" fmla="*/ 96 w 245"/>
                    <a:gd name="T25" fmla="*/ 3 h 254"/>
                    <a:gd name="T26" fmla="*/ 88 w 245"/>
                    <a:gd name="T27" fmla="*/ 12 h 254"/>
                    <a:gd name="T28" fmla="*/ 86 w 245"/>
                    <a:gd name="T29" fmla="*/ 46 h 254"/>
                    <a:gd name="T30" fmla="*/ 57 w 245"/>
                    <a:gd name="T31" fmla="*/ 68 h 254"/>
                    <a:gd name="T32" fmla="*/ 24 w 245"/>
                    <a:gd name="T33" fmla="*/ 59 h 254"/>
                    <a:gd name="T34" fmla="*/ 13 w 245"/>
                    <a:gd name="T35" fmla="*/ 64 h 254"/>
                    <a:gd name="T36" fmla="*/ 2 w 245"/>
                    <a:gd name="T37" fmla="*/ 88 h 254"/>
                    <a:gd name="T38" fmla="*/ 6 w 245"/>
                    <a:gd name="T39" fmla="*/ 99 h 254"/>
                    <a:gd name="T40" fmla="*/ 34 w 245"/>
                    <a:gd name="T41" fmla="*/ 118 h 254"/>
                    <a:gd name="T42" fmla="*/ 34 w 245"/>
                    <a:gd name="T43" fmla="*/ 136 h 254"/>
                    <a:gd name="T44" fmla="*/ 38 w 245"/>
                    <a:gd name="T45" fmla="*/ 155 h 254"/>
                    <a:gd name="T46" fmla="*/ 14 w 245"/>
                    <a:gd name="T47" fmla="*/ 179 h 254"/>
                    <a:gd name="T48" fmla="*/ 13 w 245"/>
                    <a:gd name="T49" fmla="*/ 190 h 254"/>
                    <a:gd name="T50" fmla="*/ 28 w 245"/>
                    <a:gd name="T51" fmla="*/ 212 h 254"/>
                    <a:gd name="T52" fmla="*/ 40 w 245"/>
                    <a:gd name="T53" fmla="*/ 215 h 254"/>
                    <a:gd name="T54" fmla="*/ 70 w 245"/>
                    <a:gd name="T55" fmla="*/ 199 h 254"/>
                    <a:gd name="T56" fmla="*/ 104 w 245"/>
                    <a:gd name="T57" fmla="*/ 214 h 254"/>
                    <a:gd name="T58" fmla="*/ 113 w 245"/>
                    <a:gd name="T59" fmla="*/ 247 h 254"/>
                    <a:gd name="T60" fmla="*/ 122 w 245"/>
                    <a:gd name="T61" fmla="*/ 254 h 254"/>
                    <a:gd name="T62" fmla="*/ 149 w 245"/>
                    <a:gd name="T63" fmla="*/ 251 h 254"/>
                    <a:gd name="T64" fmla="*/ 157 w 245"/>
                    <a:gd name="T65" fmla="*/ 243 h 254"/>
                    <a:gd name="T66" fmla="*/ 159 w 245"/>
                    <a:gd name="T67" fmla="*/ 209 h 254"/>
                    <a:gd name="T68" fmla="*/ 188 w 245"/>
                    <a:gd name="T69" fmla="*/ 187 h 254"/>
                    <a:gd name="T70" fmla="*/ 221 w 245"/>
                    <a:gd name="T71" fmla="*/ 196 h 254"/>
                    <a:gd name="T72" fmla="*/ 232 w 245"/>
                    <a:gd name="T73" fmla="*/ 191 h 254"/>
                    <a:gd name="T74" fmla="*/ 243 w 245"/>
                    <a:gd name="T75" fmla="*/ 167 h 254"/>
                    <a:gd name="T76" fmla="*/ 240 w 245"/>
                    <a:gd name="T77" fmla="*/ 155 h 254"/>
                    <a:gd name="T78" fmla="*/ 127 w 245"/>
                    <a:gd name="T79" fmla="*/ 174 h 254"/>
                    <a:gd name="T80" fmla="*/ 76 w 245"/>
                    <a:gd name="T81" fmla="*/ 132 h 254"/>
                    <a:gd name="T82" fmla="*/ 118 w 245"/>
                    <a:gd name="T83" fmla="*/ 80 h 254"/>
                    <a:gd name="T84" fmla="*/ 170 w 245"/>
                    <a:gd name="T85" fmla="*/ 123 h 254"/>
                    <a:gd name="T86" fmla="*/ 127 w 245"/>
                    <a:gd name="T87" fmla="*/ 17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45" h="254">
                      <a:moveTo>
                        <a:pt x="240" y="155"/>
                      </a:moveTo>
                      <a:cubicBezTo>
                        <a:pt x="211" y="137"/>
                        <a:pt x="211" y="137"/>
                        <a:pt x="211" y="137"/>
                      </a:cubicBezTo>
                      <a:cubicBezTo>
                        <a:pt x="212" y="131"/>
                        <a:pt x="212" y="124"/>
                        <a:pt x="211" y="118"/>
                      </a:cubicBezTo>
                      <a:cubicBezTo>
                        <a:pt x="210" y="112"/>
                        <a:pt x="209" y="106"/>
                        <a:pt x="207" y="100"/>
                      </a:cubicBezTo>
                      <a:cubicBezTo>
                        <a:pt x="231" y="76"/>
                        <a:pt x="231" y="76"/>
                        <a:pt x="231" y="76"/>
                      </a:cubicBezTo>
                      <a:cubicBezTo>
                        <a:pt x="234" y="73"/>
                        <a:pt x="235" y="68"/>
                        <a:pt x="232" y="64"/>
                      </a:cubicBezTo>
                      <a:cubicBezTo>
                        <a:pt x="217" y="43"/>
                        <a:pt x="217" y="43"/>
                        <a:pt x="217" y="43"/>
                      </a:cubicBezTo>
                      <a:cubicBezTo>
                        <a:pt x="214" y="39"/>
                        <a:pt x="209" y="38"/>
                        <a:pt x="205" y="40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65" y="48"/>
                        <a:pt x="154" y="43"/>
                        <a:pt x="141" y="40"/>
                      </a:cubicBezTo>
                      <a:cubicBezTo>
                        <a:pt x="133" y="7"/>
                        <a:pt x="133" y="7"/>
                        <a:pt x="133" y="7"/>
                      </a:cubicBezTo>
                      <a:cubicBezTo>
                        <a:pt x="132" y="3"/>
                        <a:pt x="127" y="0"/>
                        <a:pt x="123" y="1"/>
                      </a:cubicBezTo>
                      <a:cubicBezTo>
                        <a:pt x="96" y="3"/>
                        <a:pt x="96" y="3"/>
                        <a:pt x="96" y="3"/>
                      </a:cubicBezTo>
                      <a:cubicBezTo>
                        <a:pt x="92" y="4"/>
                        <a:pt x="89" y="8"/>
                        <a:pt x="88" y="12"/>
                      </a:cubicBezTo>
                      <a:cubicBezTo>
                        <a:pt x="86" y="46"/>
                        <a:pt x="86" y="46"/>
                        <a:pt x="86" y="46"/>
                      </a:cubicBezTo>
                      <a:cubicBezTo>
                        <a:pt x="75" y="51"/>
                        <a:pt x="65" y="59"/>
                        <a:pt x="57" y="68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0" y="58"/>
                        <a:pt x="15" y="60"/>
                        <a:pt x="13" y="64"/>
                      </a:cubicBezTo>
                      <a:cubicBezTo>
                        <a:pt x="2" y="88"/>
                        <a:pt x="2" y="88"/>
                        <a:pt x="2" y="88"/>
                      </a:cubicBezTo>
                      <a:cubicBezTo>
                        <a:pt x="0" y="92"/>
                        <a:pt x="2" y="97"/>
                        <a:pt x="6" y="99"/>
                      </a:cubicBezTo>
                      <a:cubicBezTo>
                        <a:pt x="34" y="118"/>
                        <a:pt x="34" y="118"/>
                        <a:pt x="34" y="118"/>
                      </a:cubicBezTo>
                      <a:cubicBezTo>
                        <a:pt x="34" y="124"/>
                        <a:pt x="34" y="130"/>
                        <a:pt x="34" y="136"/>
                      </a:cubicBezTo>
                      <a:cubicBezTo>
                        <a:pt x="35" y="143"/>
                        <a:pt x="36" y="149"/>
                        <a:pt x="38" y="155"/>
                      </a:cubicBezTo>
                      <a:cubicBezTo>
                        <a:pt x="14" y="179"/>
                        <a:pt x="14" y="179"/>
                        <a:pt x="14" y="179"/>
                      </a:cubicBezTo>
                      <a:cubicBezTo>
                        <a:pt x="11" y="182"/>
                        <a:pt x="10" y="187"/>
                        <a:pt x="13" y="190"/>
                      </a:cubicBezTo>
                      <a:cubicBezTo>
                        <a:pt x="28" y="212"/>
                        <a:pt x="28" y="212"/>
                        <a:pt x="28" y="212"/>
                      </a:cubicBezTo>
                      <a:cubicBezTo>
                        <a:pt x="31" y="215"/>
                        <a:pt x="36" y="217"/>
                        <a:pt x="40" y="215"/>
                      </a:cubicBezTo>
                      <a:cubicBezTo>
                        <a:pt x="70" y="199"/>
                        <a:pt x="70" y="199"/>
                        <a:pt x="70" y="199"/>
                      </a:cubicBezTo>
                      <a:cubicBezTo>
                        <a:pt x="80" y="206"/>
                        <a:pt x="92" y="212"/>
                        <a:pt x="104" y="214"/>
                      </a:cubicBezTo>
                      <a:cubicBezTo>
                        <a:pt x="113" y="247"/>
                        <a:pt x="113" y="247"/>
                        <a:pt x="113" y="247"/>
                      </a:cubicBezTo>
                      <a:cubicBezTo>
                        <a:pt x="114" y="251"/>
                        <a:pt x="118" y="254"/>
                        <a:pt x="122" y="254"/>
                      </a:cubicBezTo>
                      <a:cubicBezTo>
                        <a:pt x="149" y="251"/>
                        <a:pt x="149" y="251"/>
                        <a:pt x="149" y="251"/>
                      </a:cubicBezTo>
                      <a:cubicBezTo>
                        <a:pt x="153" y="251"/>
                        <a:pt x="157" y="247"/>
                        <a:pt x="157" y="243"/>
                      </a:cubicBezTo>
                      <a:cubicBezTo>
                        <a:pt x="159" y="209"/>
                        <a:pt x="159" y="209"/>
                        <a:pt x="159" y="209"/>
                      </a:cubicBezTo>
                      <a:cubicBezTo>
                        <a:pt x="170" y="203"/>
                        <a:pt x="180" y="196"/>
                        <a:pt x="188" y="187"/>
                      </a:cubicBezTo>
                      <a:cubicBezTo>
                        <a:pt x="221" y="196"/>
                        <a:pt x="221" y="196"/>
                        <a:pt x="221" y="196"/>
                      </a:cubicBezTo>
                      <a:cubicBezTo>
                        <a:pt x="226" y="197"/>
                        <a:pt x="230" y="195"/>
                        <a:pt x="232" y="191"/>
                      </a:cubicBezTo>
                      <a:cubicBezTo>
                        <a:pt x="243" y="167"/>
                        <a:pt x="243" y="167"/>
                        <a:pt x="243" y="167"/>
                      </a:cubicBezTo>
                      <a:cubicBezTo>
                        <a:pt x="245" y="163"/>
                        <a:pt x="243" y="158"/>
                        <a:pt x="240" y="155"/>
                      </a:cubicBezTo>
                      <a:close/>
                      <a:moveTo>
                        <a:pt x="127" y="174"/>
                      </a:moveTo>
                      <a:cubicBezTo>
                        <a:pt x="102" y="177"/>
                        <a:pt x="78" y="158"/>
                        <a:pt x="76" y="132"/>
                      </a:cubicBezTo>
                      <a:cubicBezTo>
                        <a:pt x="73" y="106"/>
                        <a:pt x="92" y="83"/>
                        <a:pt x="118" y="80"/>
                      </a:cubicBezTo>
                      <a:cubicBezTo>
                        <a:pt x="144" y="78"/>
                        <a:pt x="167" y="97"/>
                        <a:pt x="170" y="123"/>
                      </a:cubicBezTo>
                      <a:cubicBezTo>
                        <a:pt x="172" y="148"/>
                        <a:pt x="153" y="172"/>
                        <a:pt x="127" y="174"/>
                      </a:cubicBezTo>
                      <a:close/>
                    </a:path>
                  </a:pathLst>
                </a:custGeom>
                <a:solidFill>
                  <a:srgbClr val="005392"/>
                </a:solidFill>
                <a:ln>
                  <a:noFill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AU" sz="1800" ker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  <a:sym typeface="+mn-lt"/>
                  </a:endParaRPr>
                </a:p>
              </p:txBody>
            </p:sp>
            <p:sp>
              <p:nvSpPr>
                <p:cNvPr id="113" name="Freeform 204"/>
                <p:cNvSpPr>
                  <a:spLocks noEditPoints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 flipH="1">
                  <a:off x="8238177" y="5070594"/>
                  <a:ext cx="411420" cy="413103"/>
                </a:xfrm>
                <a:custGeom>
                  <a:avLst/>
                  <a:gdLst>
                    <a:gd name="T0" fmla="*/ 413 w 414"/>
                    <a:gd name="T1" fmla="*/ 171 h 415"/>
                    <a:gd name="T2" fmla="*/ 398 w 414"/>
                    <a:gd name="T3" fmla="*/ 124 h 415"/>
                    <a:gd name="T4" fmla="*/ 385 w 414"/>
                    <a:gd name="T5" fmla="*/ 116 h 415"/>
                    <a:gd name="T6" fmla="*/ 331 w 414"/>
                    <a:gd name="T7" fmla="*/ 125 h 415"/>
                    <a:gd name="T8" fmla="*/ 312 w 414"/>
                    <a:gd name="T9" fmla="*/ 102 h 415"/>
                    <a:gd name="T10" fmla="*/ 332 w 414"/>
                    <a:gd name="T11" fmla="*/ 51 h 415"/>
                    <a:gd name="T12" fmla="*/ 327 w 414"/>
                    <a:gd name="T13" fmla="*/ 36 h 415"/>
                    <a:gd name="T14" fmla="*/ 283 w 414"/>
                    <a:gd name="T15" fmla="*/ 13 h 415"/>
                    <a:gd name="T16" fmla="*/ 268 w 414"/>
                    <a:gd name="T17" fmla="*/ 17 h 415"/>
                    <a:gd name="T18" fmla="*/ 236 w 414"/>
                    <a:gd name="T19" fmla="*/ 62 h 415"/>
                    <a:gd name="T20" fmla="*/ 207 w 414"/>
                    <a:gd name="T21" fmla="*/ 59 h 415"/>
                    <a:gd name="T22" fmla="*/ 184 w 414"/>
                    <a:gd name="T23" fmla="*/ 8 h 415"/>
                    <a:gd name="T24" fmla="*/ 171 w 414"/>
                    <a:gd name="T25" fmla="*/ 2 h 415"/>
                    <a:gd name="T26" fmla="*/ 124 w 414"/>
                    <a:gd name="T27" fmla="*/ 16 h 415"/>
                    <a:gd name="T28" fmla="*/ 116 w 414"/>
                    <a:gd name="T29" fmla="*/ 29 h 415"/>
                    <a:gd name="T30" fmla="*/ 125 w 414"/>
                    <a:gd name="T31" fmla="*/ 84 h 415"/>
                    <a:gd name="T32" fmla="*/ 102 w 414"/>
                    <a:gd name="T33" fmla="*/ 102 h 415"/>
                    <a:gd name="T34" fmla="*/ 50 w 414"/>
                    <a:gd name="T35" fmla="*/ 83 h 415"/>
                    <a:gd name="T36" fmla="*/ 36 w 414"/>
                    <a:gd name="T37" fmla="*/ 88 h 415"/>
                    <a:gd name="T38" fmla="*/ 13 w 414"/>
                    <a:gd name="T39" fmla="*/ 131 h 415"/>
                    <a:gd name="T40" fmla="*/ 16 w 414"/>
                    <a:gd name="T41" fmla="*/ 146 h 415"/>
                    <a:gd name="T42" fmla="*/ 61 w 414"/>
                    <a:gd name="T43" fmla="*/ 178 h 415"/>
                    <a:gd name="T44" fmla="*/ 58 w 414"/>
                    <a:gd name="T45" fmla="*/ 208 h 415"/>
                    <a:gd name="T46" fmla="*/ 8 w 414"/>
                    <a:gd name="T47" fmla="*/ 230 h 415"/>
                    <a:gd name="T48" fmla="*/ 2 w 414"/>
                    <a:gd name="T49" fmla="*/ 244 h 415"/>
                    <a:gd name="T50" fmla="*/ 16 w 414"/>
                    <a:gd name="T51" fmla="*/ 291 h 415"/>
                    <a:gd name="T52" fmla="*/ 29 w 414"/>
                    <a:gd name="T53" fmla="*/ 299 h 415"/>
                    <a:gd name="T54" fmla="*/ 83 w 414"/>
                    <a:gd name="T55" fmla="*/ 290 h 415"/>
                    <a:gd name="T56" fmla="*/ 102 w 414"/>
                    <a:gd name="T57" fmla="*/ 313 h 415"/>
                    <a:gd name="T58" fmla="*/ 82 w 414"/>
                    <a:gd name="T59" fmla="*/ 364 h 415"/>
                    <a:gd name="T60" fmla="*/ 88 w 414"/>
                    <a:gd name="T61" fmla="*/ 379 h 415"/>
                    <a:gd name="T62" fmla="*/ 131 w 414"/>
                    <a:gd name="T63" fmla="*/ 402 h 415"/>
                    <a:gd name="T64" fmla="*/ 146 w 414"/>
                    <a:gd name="T65" fmla="*/ 398 h 415"/>
                    <a:gd name="T66" fmla="*/ 178 w 414"/>
                    <a:gd name="T67" fmla="*/ 353 h 415"/>
                    <a:gd name="T68" fmla="*/ 207 w 414"/>
                    <a:gd name="T69" fmla="*/ 356 h 415"/>
                    <a:gd name="T70" fmla="*/ 230 w 414"/>
                    <a:gd name="T71" fmla="*/ 407 h 415"/>
                    <a:gd name="T72" fmla="*/ 244 w 414"/>
                    <a:gd name="T73" fmla="*/ 413 h 415"/>
                    <a:gd name="T74" fmla="*/ 291 w 414"/>
                    <a:gd name="T75" fmla="*/ 399 h 415"/>
                    <a:gd name="T76" fmla="*/ 299 w 414"/>
                    <a:gd name="T77" fmla="*/ 386 h 415"/>
                    <a:gd name="T78" fmla="*/ 290 w 414"/>
                    <a:gd name="T79" fmla="*/ 331 h 415"/>
                    <a:gd name="T80" fmla="*/ 312 w 414"/>
                    <a:gd name="T81" fmla="*/ 312 h 415"/>
                    <a:gd name="T82" fmla="*/ 364 w 414"/>
                    <a:gd name="T83" fmla="*/ 332 h 415"/>
                    <a:gd name="T84" fmla="*/ 378 w 414"/>
                    <a:gd name="T85" fmla="*/ 327 h 415"/>
                    <a:gd name="T86" fmla="*/ 401 w 414"/>
                    <a:gd name="T87" fmla="*/ 284 h 415"/>
                    <a:gd name="T88" fmla="*/ 398 w 414"/>
                    <a:gd name="T89" fmla="*/ 269 h 415"/>
                    <a:gd name="T90" fmla="*/ 353 w 414"/>
                    <a:gd name="T91" fmla="*/ 237 h 415"/>
                    <a:gd name="T92" fmla="*/ 356 w 414"/>
                    <a:gd name="T93" fmla="*/ 207 h 415"/>
                    <a:gd name="T94" fmla="*/ 406 w 414"/>
                    <a:gd name="T95" fmla="*/ 185 h 415"/>
                    <a:gd name="T96" fmla="*/ 413 w 414"/>
                    <a:gd name="T97" fmla="*/ 171 h 415"/>
                    <a:gd name="T98" fmla="*/ 233 w 414"/>
                    <a:gd name="T99" fmla="*/ 293 h 415"/>
                    <a:gd name="T100" fmla="*/ 122 w 414"/>
                    <a:gd name="T101" fmla="*/ 233 h 415"/>
                    <a:gd name="T102" fmla="*/ 181 w 414"/>
                    <a:gd name="T103" fmla="*/ 122 h 415"/>
                    <a:gd name="T104" fmla="*/ 293 w 414"/>
                    <a:gd name="T105" fmla="*/ 182 h 415"/>
                    <a:gd name="T106" fmla="*/ 233 w 414"/>
                    <a:gd name="T107" fmla="*/ 293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14" h="415">
                      <a:moveTo>
                        <a:pt x="413" y="171"/>
                      </a:moveTo>
                      <a:cubicBezTo>
                        <a:pt x="398" y="124"/>
                        <a:pt x="398" y="124"/>
                        <a:pt x="398" y="124"/>
                      </a:cubicBezTo>
                      <a:cubicBezTo>
                        <a:pt x="397" y="119"/>
                        <a:pt x="391" y="115"/>
                        <a:pt x="385" y="116"/>
                      </a:cubicBezTo>
                      <a:cubicBezTo>
                        <a:pt x="331" y="125"/>
                        <a:pt x="331" y="125"/>
                        <a:pt x="331" y="125"/>
                      </a:cubicBezTo>
                      <a:cubicBezTo>
                        <a:pt x="325" y="117"/>
                        <a:pt x="319" y="109"/>
                        <a:pt x="312" y="102"/>
                      </a:cubicBezTo>
                      <a:cubicBezTo>
                        <a:pt x="332" y="51"/>
                        <a:pt x="332" y="51"/>
                        <a:pt x="332" y="51"/>
                      </a:cubicBezTo>
                      <a:cubicBezTo>
                        <a:pt x="334" y="45"/>
                        <a:pt x="332" y="39"/>
                        <a:pt x="327" y="36"/>
                      </a:cubicBezTo>
                      <a:cubicBezTo>
                        <a:pt x="283" y="13"/>
                        <a:pt x="283" y="13"/>
                        <a:pt x="283" y="13"/>
                      </a:cubicBezTo>
                      <a:cubicBezTo>
                        <a:pt x="278" y="10"/>
                        <a:pt x="272" y="12"/>
                        <a:pt x="268" y="17"/>
                      </a:cubicBezTo>
                      <a:cubicBezTo>
                        <a:pt x="236" y="62"/>
                        <a:pt x="236" y="62"/>
                        <a:pt x="236" y="62"/>
                      </a:cubicBezTo>
                      <a:cubicBezTo>
                        <a:pt x="227" y="60"/>
                        <a:pt x="217" y="59"/>
                        <a:pt x="207" y="59"/>
                      </a:cubicBezTo>
                      <a:cubicBezTo>
                        <a:pt x="184" y="8"/>
                        <a:pt x="184" y="8"/>
                        <a:pt x="184" y="8"/>
                      </a:cubicBezTo>
                      <a:cubicBezTo>
                        <a:pt x="182" y="3"/>
                        <a:pt x="176" y="0"/>
                        <a:pt x="171" y="2"/>
                      </a:cubicBezTo>
                      <a:cubicBezTo>
                        <a:pt x="124" y="16"/>
                        <a:pt x="124" y="16"/>
                        <a:pt x="124" y="16"/>
                      </a:cubicBezTo>
                      <a:cubicBezTo>
                        <a:pt x="118" y="18"/>
                        <a:pt x="115" y="24"/>
                        <a:pt x="116" y="29"/>
                      </a:cubicBezTo>
                      <a:cubicBezTo>
                        <a:pt x="125" y="84"/>
                        <a:pt x="125" y="84"/>
                        <a:pt x="125" y="84"/>
                      </a:cubicBezTo>
                      <a:cubicBezTo>
                        <a:pt x="116" y="89"/>
                        <a:pt x="109" y="95"/>
                        <a:pt x="102" y="102"/>
                      </a:cubicBezTo>
                      <a:cubicBezTo>
                        <a:pt x="50" y="83"/>
                        <a:pt x="50" y="83"/>
                        <a:pt x="50" y="83"/>
                      </a:cubicBezTo>
                      <a:cubicBezTo>
                        <a:pt x="45" y="81"/>
                        <a:pt x="39" y="83"/>
                        <a:pt x="36" y="88"/>
                      </a:cubicBezTo>
                      <a:cubicBezTo>
                        <a:pt x="13" y="131"/>
                        <a:pt x="13" y="131"/>
                        <a:pt x="13" y="131"/>
                      </a:cubicBezTo>
                      <a:cubicBezTo>
                        <a:pt x="10" y="136"/>
                        <a:pt x="12" y="143"/>
                        <a:pt x="16" y="146"/>
                      </a:cubicBezTo>
                      <a:cubicBezTo>
                        <a:pt x="61" y="178"/>
                        <a:pt x="61" y="178"/>
                        <a:pt x="61" y="178"/>
                      </a:cubicBezTo>
                      <a:cubicBezTo>
                        <a:pt x="59" y="188"/>
                        <a:pt x="58" y="198"/>
                        <a:pt x="58" y="208"/>
                      </a:cubicBezTo>
                      <a:cubicBezTo>
                        <a:pt x="8" y="230"/>
                        <a:pt x="8" y="230"/>
                        <a:pt x="8" y="230"/>
                      </a:cubicBezTo>
                      <a:cubicBezTo>
                        <a:pt x="3" y="232"/>
                        <a:pt x="0" y="239"/>
                        <a:pt x="2" y="244"/>
                      </a:cubicBezTo>
                      <a:cubicBezTo>
                        <a:pt x="16" y="291"/>
                        <a:pt x="16" y="291"/>
                        <a:pt x="16" y="291"/>
                      </a:cubicBezTo>
                      <a:cubicBezTo>
                        <a:pt x="18" y="296"/>
                        <a:pt x="23" y="300"/>
                        <a:pt x="29" y="299"/>
                      </a:cubicBezTo>
                      <a:cubicBezTo>
                        <a:pt x="83" y="290"/>
                        <a:pt x="83" y="290"/>
                        <a:pt x="83" y="290"/>
                      </a:cubicBezTo>
                      <a:cubicBezTo>
                        <a:pt x="89" y="298"/>
                        <a:pt x="95" y="306"/>
                        <a:pt x="102" y="313"/>
                      </a:cubicBezTo>
                      <a:cubicBezTo>
                        <a:pt x="82" y="364"/>
                        <a:pt x="82" y="364"/>
                        <a:pt x="82" y="364"/>
                      </a:cubicBezTo>
                      <a:cubicBezTo>
                        <a:pt x="80" y="370"/>
                        <a:pt x="83" y="376"/>
                        <a:pt x="88" y="379"/>
                      </a:cubicBezTo>
                      <a:cubicBezTo>
                        <a:pt x="131" y="402"/>
                        <a:pt x="131" y="402"/>
                        <a:pt x="131" y="402"/>
                      </a:cubicBezTo>
                      <a:cubicBezTo>
                        <a:pt x="136" y="404"/>
                        <a:pt x="143" y="403"/>
                        <a:pt x="146" y="398"/>
                      </a:cubicBezTo>
                      <a:cubicBezTo>
                        <a:pt x="178" y="353"/>
                        <a:pt x="178" y="353"/>
                        <a:pt x="178" y="353"/>
                      </a:cubicBezTo>
                      <a:cubicBezTo>
                        <a:pt x="187" y="355"/>
                        <a:pt x="197" y="356"/>
                        <a:pt x="207" y="356"/>
                      </a:cubicBezTo>
                      <a:cubicBezTo>
                        <a:pt x="230" y="407"/>
                        <a:pt x="230" y="407"/>
                        <a:pt x="230" y="407"/>
                      </a:cubicBezTo>
                      <a:cubicBezTo>
                        <a:pt x="232" y="412"/>
                        <a:pt x="238" y="415"/>
                        <a:pt x="244" y="413"/>
                      </a:cubicBezTo>
                      <a:cubicBezTo>
                        <a:pt x="291" y="399"/>
                        <a:pt x="291" y="399"/>
                        <a:pt x="291" y="399"/>
                      </a:cubicBezTo>
                      <a:cubicBezTo>
                        <a:pt x="296" y="397"/>
                        <a:pt x="300" y="391"/>
                        <a:pt x="299" y="386"/>
                      </a:cubicBezTo>
                      <a:cubicBezTo>
                        <a:pt x="290" y="331"/>
                        <a:pt x="290" y="331"/>
                        <a:pt x="290" y="331"/>
                      </a:cubicBezTo>
                      <a:cubicBezTo>
                        <a:pt x="298" y="326"/>
                        <a:pt x="306" y="319"/>
                        <a:pt x="312" y="312"/>
                      </a:cubicBezTo>
                      <a:cubicBezTo>
                        <a:pt x="364" y="332"/>
                        <a:pt x="364" y="332"/>
                        <a:pt x="364" y="332"/>
                      </a:cubicBezTo>
                      <a:cubicBezTo>
                        <a:pt x="369" y="334"/>
                        <a:pt x="376" y="332"/>
                        <a:pt x="378" y="327"/>
                      </a:cubicBezTo>
                      <a:cubicBezTo>
                        <a:pt x="401" y="284"/>
                        <a:pt x="401" y="284"/>
                        <a:pt x="401" y="284"/>
                      </a:cubicBezTo>
                      <a:cubicBezTo>
                        <a:pt x="404" y="279"/>
                        <a:pt x="403" y="272"/>
                        <a:pt x="398" y="269"/>
                      </a:cubicBezTo>
                      <a:cubicBezTo>
                        <a:pt x="353" y="237"/>
                        <a:pt x="353" y="237"/>
                        <a:pt x="353" y="237"/>
                      </a:cubicBezTo>
                      <a:cubicBezTo>
                        <a:pt x="355" y="227"/>
                        <a:pt x="356" y="217"/>
                        <a:pt x="356" y="207"/>
                      </a:cubicBezTo>
                      <a:cubicBezTo>
                        <a:pt x="406" y="185"/>
                        <a:pt x="406" y="185"/>
                        <a:pt x="406" y="185"/>
                      </a:cubicBezTo>
                      <a:cubicBezTo>
                        <a:pt x="411" y="182"/>
                        <a:pt x="414" y="176"/>
                        <a:pt x="413" y="171"/>
                      </a:cubicBezTo>
                      <a:close/>
                      <a:moveTo>
                        <a:pt x="233" y="293"/>
                      </a:moveTo>
                      <a:cubicBezTo>
                        <a:pt x="186" y="307"/>
                        <a:pt x="136" y="280"/>
                        <a:pt x="122" y="233"/>
                      </a:cubicBezTo>
                      <a:cubicBezTo>
                        <a:pt x="108" y="186"/>
                        <a:pt x="134" y="136"/>
                        <a:pt x="181" y="122"/>
                      </a:cubicBezTo>
                      <a:cubicBezTo>
                        <a:pt x="228" y="108"/>
                        <a:pt x="278" y="134"/>
                        <a:pt x="293" y="182"/>
                      </a:cubicBezTo>
                      <a:cubicBezTo>
                        <a:pt x="307" y="229"/>
                        <a:pt x="280" y="278"/>
                        <a:pt x="233" y="293"/>
                      </a:cubicBezTo>
                      <a:close/>
                    </a:path>
                  </a:pathLst>
                </a:custGeom>
                <a:solidFill>
                  <a:srgbClr val="005392"/>
                </a:solidFill>
                <a:ln>
                  <a:noFill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en-AU" sz="18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  <a:sym typeface="+mn-lt"/>
                  </a:endParaRPr>
                </a:p>
              </p:txBody>
            </p:sp>
          </p:grpSp>
        </p:grpSp>
      </p:grpSp>
      <p:grpSp>
        <p:nvGrpSpPr>
          <p:cNvPr id="116" name="组合 115"/>
          <p:cNvGrpSpPr/>
          <p:nvPr>
            <p:custDataLst>
              <p:tags r:id="rId9"/>
            </p:custDataLst>
          </p:nvPr>
        </p:nvGrpSpPr>
        <p:grpSpPr>
          <a:xfrm>
            <a:off x="6561711" y="1801695"/>
            <a:ext cx="4481507" cy="1088874"/>
            <a:chOff x="6561711" y="1649295"/>
            <a:chExt cx="4481507" cy="1088874"/>
          </a:xfrm>
        </p:grpSpPr>
        <p:grpSp>
          <p:nvGrpSpPr>
            <p:cNvPr id="92" name="组合 91"/>
            <p:cNvGrpSpPr/>
            <p:nvPr/>
          </p:nvGrpSpPr>
          <p:grpSpPr>
            <a:xfrm>
              <a:off x="7420058" y="1649295"/>
              <a:ext cx="3623160" cy="1088874"/>
              <a:chOff x="994468" y="4750888"/>
              <a:chExt cx="3623160" cy="1088874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994468" y="4750888"/>
                <a:ext cx="2054868" cy="416957"/>
                <a:chOff x="1018057" y="4750888"/>
                <a:chExt cx="2054868" cy="416957"/>
              </a:xfrm>
            </p:grpSpPr>
            <p:sp>
              <p:nvSpPr>
                <p:cNvPr id="105" name="文本框 104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1018057" y="4750888"/>
                  <a:ext cx="20548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思源黑体 CN Light" panose="020B0300000000000000" pitchFamily="34" charset="-122"/>
                      <a:sym typeface="汉仪雅酷黑 75W" panose="020B0804020202020204" pitchFamily="34" charset="-122"/>
                    </a:rPr>
                    <a:t>朱里聪 </a:t>
                  </a:r>
                  <a:r>
                    <a:rPr lang="en-US" altLang="zh-CN" sz="2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思源黑体 CN Light" panose="020B0300000000000000" pitchFamily="34" charset="-122"/>
                      <a:sym typeface="汉仪雅酷黑 75W" panose="020B0804020202020204" pitchFamily="34" charset="-122"/>
                    </a:rPr>
                    <a:t>| </a:t>
                  </a:r>
                  <a:r>
                    <a:rPr lang="zh-CN" altLang="en-US" sz="2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思源黑体 CN Light" panose="020B0300000000000000" pitchFamily="34" charset="-122"/>
                      <a:sym typeface="汉仪雅酷黑 75W" panose="020B0804020202020204" pitchFamily="34" charset="-122"/>
                    </a:rPr>
                    <a:t>傅昕禾</a:t>
                  </a:r>
                </a:p>
              </p:txBody>
            </p:sp>
            <p:cxnSp>
              <p:nvCxnSpPr>
                <p:cNvPr id="106" name="直接连接符 105"/>
                <p:cNvCxnSpPr/>
                <p:nvPr>
                  <p:custDataLst>
                    <p:tags r:id="rId15"/>
                  </p:custDataLst>
                </p:nvPr>
              </p:nvCxnSpPr>
              <p:spPr>
                <a:xfrm>
                  <a:off x="1154566" y="5167845"/>
                  <a:ext cx="871084" cy="0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文本框 10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994468" y="5214591"/>
                <a:ext cx="3623160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</a:rPr>
                  <a:t>负责项目后端编写，</a:t>
                </a:r>
                <a:r>
                  <a:rPr lang="en-US" altLang="zh-CN" sz="1400" dirty="0" err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</a:rPr>
                  <a:t>api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</a:rPr>
                  <a:t>设计，</a:t>
                </a:r>
                <a:r>
                  <a:rPr lang="en-US" altLang="zh-CN" sz="1400" dirty="0" err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</a:rPr>
                  <a:t>sql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Light" panose="020B0300000000000000" pitchFamily="34" charset="-122"/>
                  </a:rPr>
                  <a:t>数据库设计等</a:t>
                </a:r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>
              <a:off x="6561711" y="1747186"/>
              <a:ext cx="680982" cy="681026"/>
              <a:chOff x="6561711" y="1747186"/>
              <a:chExt cx="680982" cy="681026"/>
            </a:xfrm>
          </p:grpSpPr>
          <p:sp>
            <p:nvSpPr>
              <p:cNvPr id="101" name="椭圆 9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561711" y="1747186"/>
                <a:ext cx="680982" cy="6810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思源黑体 CN Light" panose="020B0300000000000000" pitchFamily="34" charset="-122"/>
                  <a:buNone/>
                </a:pPr>
                <a:endParaRPr lang="zh-CN" altLang="en-US" sz="18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Light" panose="020B0300000000000000" pitchFamily="34" charset="-122"/>
                </a:endParaRPr>
              </a:p>
            </p:txBody>
          </p:sp>
          <p:pic>
            <p:nvPicPr>
              <p:cNvPr id="114" name="图形 113" descr="条形图 纯色填充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6664322" y="1849819"/>
                <a:ext cx="475760" cy="475760"/>
              </a:xfrm>
              <a:prstGeom prst="rect">
                <a:avLst/>
              </a:prstGeom>
            </p:spPr>
          </p:pic>
        </p:grpSp>
      </p:grp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1205865" y="276860"/>
            <a:ext cx="2312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5392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分工情况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005392"/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008F8-DF43-AEB2-27D5-05EC6900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07F7F2-D8F0-C485-0577-43AADC41BC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03003" y="967105"/>
            <a:ext cx="4785995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9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4000">
                      <a:prstClr val="white"/>
                    </a:gs>
                    <a:gs pos="73000">
                      <a:prstClr val="white">
                        <a:alpha val="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HGHZ_CNKI" panose="02000500000000000000" charset="-122"/>
                <a:ea typeface="HGHZ_CNKI" panose="02000500000000000000" charset="-122"/>
                <a:cs typeface="+mj-lt"/>
              </a:rPr>
              <a:t>02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79079D-0D81-6E14-3912-12678D45485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28185" y="3728720"/>
            <a:ext cx="3174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+mn-cs"/>
              </a:rPr>
              <a:t>当前成果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22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视佐20"/>
          <p:cNvSpPr/>
          <p:nvPr>
            <p:custDataLst>
              <p:tags r:id="rId2"/>
            </p:custDataLst>
          </p:nvPr>
        </p:nvSpPr>
        <p:spPr>
          <a:xfrm>
            <a:off x="846455" y="2676525"/>
            <a:ext cx="4326255" cy="153098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</a:endParaRPr>
          </a:p>
        </p:txBody>
      </p:sp>
      <p:sp>
        <p:nvSpPr>
          <p:cNvPr id="22" name="视佐21"/>
          <p:cNvSpPr txBox="1"/>
          <p:nvPr>
            <p:custDataLst>
              <p:tags r:id="rId3"/>
            </p:custDataLst>
          </p:nvPr>
        </p:nvSpPr>
        <p:spPr>
          <a:xfrm>
            <a:off x="1534795" y="3169920"/>
            <a:ext cx="3557270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ctr" fontAlgn="auto">
              <a:lnSpc>
                <a:spcPct val="130000"/>
              </a:lnSpc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君黑-45简" panose="020B0604020202020204" charset="-122"/>
                <a:sym typeface="汉仪君黑-45简" panose="020B0604020202020204" charset="-122"/>
              </a:rPr>
              <a:t>通过对基线需求进行分析理解，确定需要完成的各项功能指标以及产品规格等</a:t>
            </a:r>
          </a:p>
        </p:txBody>
      </p:sp>
      <p:sp>
        <p:nvSpPr>
          <p:cNvPr id="24" name="视佐22"/>
          <p:cNvSpPr txBox="1"/>
          <p:nvPr>
            <p:custDataLst>
              <p:tags r:id="rId4"/>
            </p:custDataLst>
          </p:nvPr>
        </p:nvSpPr>
        <p:spPr>
          <a:xfrm>
            <a:off x="1563370" y="2850515"/>
            <a:ext cx="334073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5392"/>
                </a:solidFill>
                <a:latin typeface="微软雅黑" panose="020B0503020204020204" charset="-122"/>
                <a:ea typeface="微软雅黑" panose="020B0503020204020204" charset="-122"/>
              </a:rPr>
              <a:t>需求分析文档</a:t>
            </a:r>
          </a:p>
        </p:txBody>
      </p:sp>
      <p:sp>
        <p:nvSpPr>
          <p:cNvPr id="25" name="视佐23"/>
          <p:cNvSpPr/>
          <p:nvPr>
            <p:custDataLst>
              <p:tags r:id="rId5"/>
            </p:custDataLst>
          </p:nvPr>
        </p:nvSpPr>
        <p:spPr>
          <a:xfrm>
            <a:off x="1038860" y="2891790"/>
            <a:ext cx="468000" cy="468000"/>
          </a:xfrm>
          <a:prstGeom prst="rect">
            <a:avLst/>
          </a:prstGeom>
          <a:solidFill>
            <a:srgbClr val="00539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江城圆体 500W" panose="020B0600000000000000" charset="-122"/>
            </a:endParaRPr>
          </a:p>
        </p:txBody>
      </p:sp>
      <p:sp>
        <p:nvSpPr>
          <p:cNvPr id="28" name="视佐24"/>
          <p:cNvSpPr txBox="1"/>
          <p:nvPr>
            <p:custDataLst>
              <p:tags r:id="rId6"/>
            </p:custDataLst>
          </p:nvPr>
        </p:nvSpPr>
        <p:spPr>
          <a:xfrm>
            <a:off x="954405" y="2941955"/>
            <a:ext cx="63754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Sans Semibold" panose="00000700000000000000" charset="-122"/>
                <a:sym typeface="江城圆体 500W" panose="020B0600000000000000" charset="-122"/>
              </a:rPr>
              <a:t>01</a:t>
            </a:r>
          </a:p>
        </p:txBody>
      </p:sp>
      <p:sp>
        <p:nvSpPr>
          <p:cNvPr id="37" name="视佐25"/>
          <p:cNvSpPr/>
          <p:nvPr>
            <p:custDataLst>
              <p:tags r:id="rId7"/>
            </p:custDataLst>
          </p:nvPr>
        </p:nvSpPr>
        <p:spPr>
          <a:xfrm>
            <a:off x="846455" y="4486910"/>
            <a:ext cx="4326255" cy="153098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</a:endParaRPr>
          </a:p>
        </p:txBody>
      </p:sp>
      <p:sp>
        <p:nvSpPr>
          <p:cNvPr id="38" name="视佐26"/>
          <p:cNvSpPr txBox="1"/>
          <p:nvPr>
            <p:custDataLst>
              <p:tags r:id="rId8"/>
            </p:custDataLst>
          </p:nvPr>
        </p:nvSpPr>
        <p:spPr>
          <a:xfrm>
            <a:off x="1534795" y="4980305"/>
            <a:ext cx="3557270" cy="802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ctr" fontAlgn="auto">
              <a:lnSpc>
                <a:spcPct val="130000"/>
              </a:lnSpc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君黑-45简" panose="020B0604020202020204" charset="-122"/>
                <a:sym typeface="汉仪君黑-45简" panose="020B0604020202020204" charset="-122"/>
              </a:rPr>
              <a:t>对项目运行结构进行设计，确保各单元之间能够正确地运行并完成交互，以符合各项需求。</a:t>
            </a:r>
          </a:p>
          <a:p>
            <a:pPr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江城圆体 500W" panose="020B0600000000000000" charset="-122"/>
            </a:endParaRPr>
          </a:p>
        </p:txBody>
      </p:sp>
      <p:sp>
        <p:nvSpPr>
          <p:cNvPr id="39" name="视佐27"/>
          <p:cNvSpPr txBox="1"/>
          <p:nvPr>
            <p:custDataLst>
              <p:tags r:id="rId9"/>
            </p:custDataLst>
          </p:nvPr>
        </p:nvSpPr>
        <p:spPr>
          <a:xfrm>
            <a:off x="1560830" y="4671060"/>
            <a:ext cx="334073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5392"/>
                </a:solidFill>
                <a:latin typeface="微软雅黑" panose="020B0503020204020204" charset="-122"/>
                <a:ea typeface="微软雅黑" panose="020B0503020204020204" charset="-122"/>
              </a:rPr>
              <a:t>项目架构设计</a:t>
            </a:r>
          </a:p>
        </p:txBody>
      </p:sp>
      <p:sp>
        <p:nvSpPr>
          <p:cNvPr id="18" name="视佐2"/>
          <p:cNvSpPr txBox="1"/>
          <p:nvPr>
            <p:custDataLst>
              <p:tags r:id="rId10"/>
            </p:custDataLst>
          </p:nvPr>
        </p:nvSpPr>
        <p:spPr>
          <a:xfrm>
            <a:off x="811530" y="1313740"/>
            <a:ext cx="546105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600" b="1" dirty="0">
                <a:ln>
                  <a:noFill/>
                </a:ln>
                <a:solidFill>
                  <a:srgbClr val="005392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江城圆体 500W" panose="020B0600000000000000" charset="-122"/>
                <a:sym typeface="MiSans Medium" panose="00000600000000000000" pitchFamily="2" charset="-122"/>
              </a:rPr>
              <a:t>目前部分成果</a:t>
            </a:r>
          </a:p>
        </p:txBody>
      </p:sp>
      <p:sp>
        <p:nvSpPr>
          <p:cNvPr id="13" name="视佐3"/>
          <p:cNvSpPr txBox="1"/>
          <p:nvPr>
            <p:custDataLst>
              <p:tags r:id="rId11"/>
            </p:custDataLst>
          </p:nvPr>
        </p:nvSpPr>
        <p:spPr>
          <a:xfrm>
            <a:off x="811530" y="1966595"/>
            <a:ext cx="509905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rgbClr val="005392"/>
                </a:solidFill>
                <a:latin typeface="微软雅黑" panose="020B0503020204020204" charset="-122"/>
                <a:cs typeface="MiSans Medium" panose="00000600000000000000" pitchFamily="2" charset="-122"/>
                <a:sym typeface="MiSans Medium" panose="00000600000000000000" pitchFamily="2" charset="-122"/>
              </a:rPr>
              <a:t>阶段性成果不代表最终品质</a:t>
            </a:r>
          </a:p>
        </p:txBody>
      </p:sp>
      <p:sp>
        <p:nvSpPr>
          <p:cNvPr id="23" name="视佐23"/>
          <p:cNvSpPr/>
          <p:nvPr>
            <p:custDataLst>
              <p:tags r:id="rId12"/>
            </p:custDataLst>
          </p:nvPr>
        </p:nvSpPr>
        <p:spPr>
          <a:xfrm>
            <a:off x="1038860" y="4706620"/>
            <a:ext cx="467995" cy="467995"/>
          </a:xfrm>
          <a:prstGeom prst="rect">
            <a:avLst/>
          </a:prstGeom>
          <a:solidFill>
            <a:srgbClr val="00539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MiSans Normal" panose="00000500000000000000" charset="-122"/>
              <a:sym typeface="江城圆体 500W" panose="020B0600000000000000" charset="-122"/>
            </a:endParaRPr>
          </a:p>
        </p:txBody>
      </p:sp>
      <p:sp>
        <p:nvSpPr>
          <p:cNvPr id="29" name="视佐24"/>
          <p:cNvSpPr txBox="1"/>
          <p:nvPr>
            <p:custDataLst>
              <p:tags r:id="rId13"/>
            </p:custDataLst>
          </p:nvPr>
        </p:nvSpPr>
        <p:spPr>
          <a:xfrm>
            <a:off x="953770" y="4756785"/>
            <a:ext cx="63754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Sans Semibold" panose="00000700000000000000" charset="-122"/>
                <a:sym typeface="江城圆体 500W" panose="020B0600000000000000" charset="-122"/>
              </a:rPr>
              <a:t>02</a:t>
            </a:r>
          </a:p>
        </p:txBody>
      </p:sp>
      <p:sp>
        <p:nvSpPr>
          <p:cNvPr id="32" name="同心圆 31"/>
          <p:cNvSpPr/>
          <p:nvPr>
            <p:custDataLst>
              <p:tags r:id="rId14"/>
            </p:custDataLst>
          </p:nvPr>
        </p:nvSpPr>
        <p:spPr>
          <a:xfrm>
            <a:off x="7014210" y="2160905"/>
            <a:ext cx="3616960" cy="3616960"/>
          </a:xfrm>
          <a:prstGeom prst="donut">
            <a:avLst>
              <a:gd name="adj" fmla="val 433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5" name="视佐3"/>
          <p:cNvSpPr/>
          <p:nvPr>
            <p:custDataLst>
              <p:tags r:id="rId15"/>
            </p:custDataLst>
          </p:nvPr>
        </p:nvSpPr>
        <p:spPr>
          <a:xfrm>
            <a:off x="5908040" y="3690620"/>
            <a:ext cx="2319020" cy="2319020"/>
          </a:xfrm>
          <a:prstGeom prst="ellipse">
            <a:avLst/>
          </a:prstGeom>
          <a:solidFill>
            <a:srgbClr val="00539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Medium" panose="00000600000000000000" pitchFamily="2" charset="-122"/>
            </a:endParaRPr>
          </a:p>
        </p:txBody>
      </p:sp>
      <p:sp>
        <p:nvSpPr>
          <p:cNvPr id="7" name="视佐5"/>
          <p:cNvSpPr txBox="1"/>
          <p:nvPr>
            <p:custDataLst>
              <p:tags r:id="rId16"/>
            </p:custDataLst>
          </p:nvPr>
        </p:nvSpPr>
        <p:spPr>
          <a:xfrm>
            <a:off x="6228715" y="4639945"/>
            <a:ext cx="167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Sans Semibold" panose="00000700000000000000" charset="-122"/>
                <a:sym typeface="MiSans Medium" panose="00000600000000000000" pitchFamily="2" charset="-122"/>
              </a:rPr>
              <a:t>DAO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Sans Semibold" panose="00000700000000000000" charset="-122"/>
              <a:sym typeface="MiSans Medium" panose="00000600000000000000" pitchFamily="2" charset="-122"/>
            </a:endParaRPr>
          </a:p>
        </p:txBody>
      </p:sp>
      <p:sp>
        <p:nvSpPr>
          <p:cNvPr id="35" name="视佐6"/>
          <p:cNvSpPr txBox="1"/>
          <p:nvPr>
            <p:custDataLst>
              <p:tags r:id="rId17"/>
            </p:custDataLst>
          </p:nvPr>
        </p:nvSpPr>
        <p:spPr>
          <a:xfrm>
            <a:off x="6228715" y="4961255"/>
            <a:ext cx="1678305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MiSans Medium" panose="00000600000000000000" pitchFamily="2" charset="-122"/>
              </a:rPr>
              <a:t>封装针对数据库的各类增删改查方法</a:t>
            </a:r>
          </a:p>
        </p:txBody>
      </p:sp>
      <p:sp>
        <p:nvSpPr>
          <p:cNvPr id="62" name="视佐12"/>
          <p:cNvSpPr/>
          <p:nvPr>
            <p:custDataLst>
              <p:tags r:id="rId18"/>
            </p:custDataLst>
          </p:nvPr>
        </p:nvSpPr>
        <p:spPr>
          <a:xfrm>
            <a:off x="6744970" y="3900170"/>
            <a:ext cx="648335" cy="6483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rgbClr val="F397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Medium" panose="00000600000000000000" pitchFamily="2" charset="-122"/>
            </a:endParaRPr>
          </a:p>
        </p:txBody>
      </p:sp>
      <p:grpSp>
        <p:nvGrpSpPr>
          <p:cNvPr id="19" name="视佐13"/>
          <p:cNvGrpSpPr/>
          <p:nvPr>
            <p:custDataLst>
              <p:tags r:id="rId19"/>
            </p:custDataLst>
          </p:nvPr>
        </p:nvGrpSpPr>
        <p:grpSpPr>
          <a:xfrm>
            <a:off x="6913880" y="4078605"/>
            <a:ext cx="309880" cy="291465"/>
            <a:chOff x="8046" y="926"/>
            <a:chExt cx="520" cy="488"/>
          </a:xfrm>
        </p:grpSpPr>
        <p:sp>
          <p:nvSpPr>
            <p:cNvPr id="105" name="视佐13-1"/>
            <p:cNvSpPr/>
            <p:nvPr>
              <p:custDataLst>
                <p:tags r:id="rId34"/>
              </p:custDataLst>
            </p:nvPr>
          </p:nvSpPr>
          <p:spPr>
            <a:xfrm rot="5400000">
              <a:off x="8097" y="945"/>
              <a:ext cx="419" cy="520"/>
            </a:xfrm>
            <a:prstGeom prst="roundRect">
              <a:avLst>
                <a:gd name="adj" fmla="val 12764"/>
              </a:avLst>
            </a:prstGeom>
            <a:noFill/>
            <a:ln w="28575">
              <a:solidFill>
                <a:srgbClr val="00539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FCFCFD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8180" y="926"/>
              <a:ext cx="247" cy="120"/>
              <a:chOff x="8180" y="913"/>
              <a:chExt cx="247" cy="154"/>
            </a:xfrm>
          </p:grpSpPr>
          <p:cxnSp>
            <p:nvCxnSpPr>
              <p:cNvPr id="107" name="视佐13-2"/>
              <p:cNvCxnSpPr/>
              <p:nvPr>
                <p:custDataLst>
                  <p:tags r:id="rId36"/>
                </p:custDataLst>
              </p:nvPr>
            </p:nvCxnSpPr>
            <p:spPr>
              <a:xfrm flipV="1">
                <a:off x="8180" y="913"/>
                <a:ext cx="0" cy="154"/>
              </a:xfrm>
              <a:prstGeom prst="line">
                <a:avLst/>
              </a:prstGeom>
              <a:noFill/>
              <a:ln w="28575" cap="rnd">
                <a:solidFill>
                  <a:srgbClr val="00539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视佐13-3"/>
              <p:cNvCxnSpPr/>
              <p:nvPr>
                <p:custDataLst>
                  <p:tags r:id="rId37"/>
                </p:custDataLst>
              </p:nvPr>
            </p:nvCxnSpPr>
            <p:spPr>
              <a:xfrm flipV="1">
                <a:off x="8427" y="913"/>
                <a:ext cx="0" cy="154"/>
              </a:xfrm>
              <a:prstGeom prst="line">
                <a:avLst/>
              </a:prstGeom>
              <a:noFill/>
              <a:ln w="28575" cap="rnd">
                <a:solidFill>
                  <a:srgbClr val="00539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6" name="视佐13-4"/>
            <p:cNvCxnSpPr/>
            <p:nvPr>
              <p:custDataLst>
                <p:tags r:id="rId35"/>
              </p:custDataLst>
            </p:nvPr>
          </p:nvCxnSpPr>
          <p:spPr>
            <a:xfrm>
              <a:off x="8071" y="1130"/>
              <a:ext cx="469" cy="0"/>
            </a:xfrm>
            <a:prstGeom prst="line">
              <a:avLst/>
            </a:prstGeom>
            <a:noFill/>
            <a:ln w="28575" cap="rnd">
              <a:solidFill>
                <a:srgbClr val="00539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视佐4"/>
          <p:cNvSpPr/>
          <p:nvPr>
            <p:custDataLst>
              <p:tags r:id="rId20"/>
            </p:custDataLst>
          </p:nvPr>
        </p:nvSpPr>
        <p:spPr>
          <a:xfrm>
            <a:off x="9418320" y="3690620"/>
            <a:ext cx="2319020" cy="2319020"/>
          </a:xfrm>
          <a:prstGeom prst="ellipse">
            <a:avLst/>
          </a:prstGeom>
          <a:solidFill>
            <a:srgbClr val="00539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Medium" panose="00000600000000000000" pitchFamily="2" charset="-122"/>
            </a:endParaRPr>
          </a:p>
        </p:txBody>
      </p:sp>
      <p:sp>
        <p:nvSpPr>
          <p:cNvPr id="14" name="视佐10"/>
          <p:cNvSpPr txBox="1"/>
          <p:nvPr>
            <p:custDataLst>
              <p:tags r:id="rId21"/>
            </p:custDataLst>
          </p:nvPr>
        </p:nvSpPr>
        <p:spPr>
          <a:xfrm>
            <a:off x="9737725" y="4669790"/>
            <a:ext cx="167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Sans Semibold" panose="00000700000000000000" charset="-122"/>
                <a:sym typeface="MiSans Medium" panose="00000600000000000000" pitchFamily="2" charset="-122"/>
              </a:rPr>
              <a:t>Utils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Sans Semibold" panose="00000700000000000000" charset="-122"/>
              <a:sym typeface="MiSans Medium" panose="00000600000000000000" pitchFamily="2" charset="-122"/>
            </a:endParaRPr>
          </a:p>
        </p:txBody>
      </p:sp>
      <p:sp>
        <p:nvSpPr>
          <p:cNvPr id="15" name="视佐11"/>
          <p:cNvSpPr txBox="1"/>
          <p:nvPr>
            <p:custDataLst>
              <p:tags r:id="rId22"/>
            </p:custDataLst>
          </p:nvPr>
        </p:nvSpPr>
        <p:spPr>
          <a:xfrm>
            <a:off x="9737725" y="4991100"/>
            <a:ext cx="1678305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MiSans Medium" panose="00000600000000000000" pitchFamily="2" charset="-122"/>
              </a:rPr>
              <a:t>用于存放针对各类数据进行处理的各类方法</a:t>
            </a:r>
          </a:p>
        </p:txBody>
      </p:sp>
      <p:sp>
        <p:nvSpPr>
          <p:cNvPr id="31" name="视佐16"/>
          <p:cNvSpPr/>
          <p:nvPr>
            <p:custDataLst>
              <p:tags r:id="rId23"/>
            </p:custDataLst>
          </p:nvPr>
        </p:nvSpPr>
        <p:spPr>
          <a:xfrm>
            <a:off x="10253980" y="3900170"/>
            <a:ext cx="648335" cy="6483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rgbClr val="F397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Medium" panose="00000600000000000000" pitchFamily="2" charset="-122"/>
            </a:endParaRPr>
          </a:p>
        </p:txBody>
      </p:sp>
      <p:sp>
        <p:nvSpPr>
          <p:cNvPr id="85" name="视佐17"/>
          <p:cNvSpPr/>
          <p:nvPr>
            <p:custDataLst>
              <p:tags r:id="rId24"/>
            </p:custDataLst>
          </p:nvPr>
        </p:nvSpPr>
        <p:spPr>
          <a:xfrm>
            <a:off x="10429240" y="4075430"/>
            <a:ext cx="297815" cy="297815"/>
          </a:xfrm>
          <a:prstGeom prst="star5">
            <a:avLst>
              <a:gd name="adj" fmla="val 27318"/>
              <a:gd name="hf" fmla="val 105146"/>
              <a:gd name="vf" fmla="val 110557"/>
            </a:avLst>
          </a:prstGeom>
          <a:noFill/>
          <a:ln w="28575" cap="rnd">
            <a:solidFill>
              <a:srgbClr val="00539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CFCFD"/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4" name="视佐7"/>
          <p:cNvSpPr/>
          <p:nvPr>
            <p:custDataLst>
              <p:tags r:id="rId25"/>
            </p:custDataLst>
          </p:nvPr>
        </p:nvSpPr>
        <p:spPr>
          <a:xfrm>
            <a:off x="7663180" y="1577975"/>
            <a:ext cx="2319020" cy="2319020"/>
          </a:xfrm>
          <a:prstGeom prst="ellipse">
            <a:avLst/>
          </a:prstGeom>
          <a:solidFill>
            <a:srgbClr val="00539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Medium" panose="00000600000000000000" pitchFamily="2" charset="-122"/>
            </a:endParaRPr>
          </a:p>
        </p:txBody>
      </p:sp>
      <p:sp>
        <p:nvSpPr>
          <p:cNvPr id="11" name="视佐8"/>
          <p:cNvSpPr txBox="1"/>
          <p:nvPr>
            <p:custDataLst>
              <p:tags r:id="rId26"/>
            </p:custDataLst>
          </p:nvPr>
        </p:nvSpPr>
        <p:spPr>
          <a:xfrm>
            <a:off x="7983855" y="2459990"/>
            <a:ext cx="167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Sans Semibold" panose="00000700000000000000" charset="-122"/>
                <a:sym typeface="MiSans Medium" panose="00000600000000000000" pitchFamily="2" charset="-122"/>
              </a:rPr>
              <a:t>Servlet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iSans Semibold" panose="00000700000000000000" charset="-122"/>
              <a:sym typeface="MiSans Medium" panose="00000600000000000000" pitchFamily="2" charset="-122"/>
            </a:endParaRPr>
          </a:p>
        </p:txBody>
      </p:sp>
      <p:sp>
        <p:nvSpPr>
          <p:cNvPr id="12" name="视佐9"/>
          <p:cNvSpPr txBox="1"/>
          <p:nvPr>
            <p:custDataLst>
              <p:tags r:id="rId27"/>
            </p:custDataLst>
          </p:nvPr>
        </p:nvSpPr>
        <p:spPr>
          <a:xfrm>
            <a:off x="7983855" y="2837180"/>
            <a:ext cx="1678305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MiSans Medium" panose="00000600000000000000" pitchFamily="2" charset="-122"/>
              </a:rPr>
              <a:t>用于交互式地修改各类数据，生成动态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MiSans Medium" panose="00000600000000000000" pitchFamily="2" charset="-122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iSans Normal" panose="00000500000000000000" charset="-122"/>
                <a:sym typeface="MiSans Medium" panose="00000600000000000000" pitchFamily="2" charset="-122"/>
              </a:rPr>
              <a:t>内容</a:t>
            </a:r>
          </a:p>
        </p:txBody>
      </p:sp>
      <p:sp>
        <p:nvSpPr>
          <p:cNvPr id="27" name="视佐14"/>
          <p:cNvSpPr/>
          <p:nvPr>
            <p:custDataLst>
              <p:tags r:id="rId28"/>
            </p:custDataLst>
          </p:nvPr>
        </p:nvSpPr>
        <p:spPr>
          <a:xfrm>
            <a:off x="8498840" y="1711960"/>
            <a:ext cx="648335" cy="6483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rgbClr val="F397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  <a:sym typeface="MiSans Medium" panose="00000600000000000000" pitchFamily="2" charset="-122"/>
            </a:endParaRPr>
          </a:p>
        </p:txBody>
      </p:sp>
      <p:grpSp>
        <p:nvGrpSpPr>
          <p:cNvPr id="80" name="视佐15"/>
          <p:cNvGrpSpPr/>
          <p:nvPr>
            <p:custDataLst>
              <p:tags r:id="rId29"/>
            </p:custDataLst>
          </p:nvPr>
        </p:nvGrpSpPr>
        <p:grpSpPr>
          <a:xfrm>
            <a:off x="8666480" y="1879600"/>
            <a:ext cx="313055" cy="313055"/>
            <a:chOff x="-1627" y="16968"/>
            <a:chExt cx="734" cy="734"/>
          </a:xfrm>
        </p:grpSpPr>
        <p:sp>
          <p:nvSpPr>
            <p:cNvPr id="81" name="视佐15-1"/>
            <p:cNvSpPr/>
            <p:nvPr>
              <p:custDataLst>
                <p:tags r:id="rId31"/>
              </p:custDataLst>
            </p:nvPr>
          </p:nvSpPr>
          <p:spPr>
            <a:xfrm>
              <a:off x="-1627" y="16968"/>
              <a:ext cx="735" cy="735"/>
            </a:xfrm>
            <a:prstGeom prst="ellipse">
              <a:avLst/>
            </a:prstGeom>
            <a:noFill/>
            <a:ln w="28575">
              <a:solidFill>
                <a:srgbClr val="00539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FCFCFD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83" name="视佐15-2"/>
            <p:cNvSpPr/>
            <p:nvPr>
              <p:custDataLst>
                <p:tags r:id="rId32"/>
              </p:custDataLst>
            </p:nvPr>
          </p:nvSpPr>
          <p:spPr>
            <a:xfrm>
              <a:off x="-1417" y="16968"/>
              <a:ext cx="315" cy="735"/>
            </a:xfrm>
            <a:prstGeom prst="ellipse">
              <a:avLst/>
            </a:prstGeom>
            <a:noFill/>
            <a:ln w="28575">
              <a:solidFill>
                <a:srgbClr val="00539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FCFCFD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84" name="视佐15-3"/>
            <p:cNvSpPr/>
            <p:nvPr>
              <p:custDataLst>
                <p:tags r:id="rId33"/>
              </p:custDataLst>
            </p:nvPr>
          </p:nvSpPr>
          <p:spPr>
            <a:xfrm rot="16200000">
              <a:off x="-1417" y="16968"/>
              <a:ext cx="315" cy="735"/>
            </a:xfrm>
            <a:prstGeom prst="ellipse">
              <a:avLst/>
            </a:prstGeom>
            <a:noFill/>
            <a:ln w="28575">
              <a:solidFill>
                <a:srgbClr val="00539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FCFCFD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30"/>
            </p:custDataLst>
          </p:nvPr>
        </p:nvSpPr>
        <p:spPr>
          <a:xfrm>
            <a:off x="1205865" y="276860"/>
            <a:ext cx="2312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5392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当前成果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005392"/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D8E77-53F3-CFD5-4EDD-9ADC375FF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19665E5F-F70E-159E-AF64-225B2576DB2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83715" y="2600960"/>
            <a:ext cx="8589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</a:rPr>
              <a:t>Thanks for watching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6242575-911F-A7A8-9F9B-DC78D0663344}"/>
              </a:ext>
            </a:extLst>
          </p:cNvPr>
          <p:cNvGrpSpPr/>
          <p:nvPr/>
        </p:nvGrpSpPr>
        <p:grpSpPr>
          <a:xfrm>
            <a:off x="3911976" y="4364004"/>
            <a:ext cx="4387098" cy="398780"/>
            <a:chOff x="3694237" y="8619957"/>
            <a:chExt cx="4387098" cy="39878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D165BDF-F69E-FCA8-16E9-E994F192B08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694237" y="8619957"/>
              <a:ext cx="438709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软件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2201-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02571EE-65FF-17A6-6F5E-FB5E123AA9A0}"/>
                </a:ext>
              </a:extLst>
            </p:cNvPr>
            <p:cNvGrpSpPr/>
            <p:nvPr/>
          </p:nvGrpSpPr>
          <p:grpSpPr>
            <a:xfrm>
              <a:off x="4417367" y="8805069"/>
              <a:ext cx="0" cy="0"/>
              <a:chOff x="4283103" y="0"/>
              <a:chExt cx="3288590" cy="6224644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535E83CE-9B73-A5FF-28BB-3904DEA497B7}"/>
                  </a:ext>
                </a:extLst>
              </p:cNvPr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4283103" y="0"/>
                <a:ext cx="43612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C5006BAC-F8D3-32DB-DB35-C998D49A3233}"/>
                  </a:ext>
                </a:extLst>
              </p:cNvPr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7136435" y="6224644"/>
                <a:ext cx="435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80054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c2Y2NmYzNhMTg2MDE4ZjUzZTljNDRhNzQzMzNiNDAifQ=="/>
  <p:tag name="RESOURCE_RECORD_KEY" val="{&quot;29&quot;:[20426248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2858267716537,&quot;left&quot;:69.67889763779527,&quot;top&quot;:121.84346456692913,&quot;width&quot;:820.5714173228346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48.95,&quot;left&quot;:465.2,&quot;top&quot;:124.25,&quot;width&quot;:459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DIAGRAM_VIRTUALLY_FRAME" val="{&quot;height&quot;:348.95,&quot;left&quot;:465.2,&quot;top&quot;:124.25,&quot;width&quot;:459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DIAGRAM_VIRTUALLY_FRAME" val="{&quot;height&quot;:348.95,&quot;left&quot;:465.2,&quot;top&quot;:124.25,&quot;width&quot;:459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  <p:tag name="KSO_WM_DIAGRAM_VIRTUALLY_FRAME" val="{&quot;height&quot;:348.95,&quot;left&quot;:465.2,&quot;top&quot;:124.25,&quot;width&quot;:459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29.42858267716537,&quot;left&quot;:69.67889763779527,&quot;top&quot;:121.84346456692913,&quot;width&quot;:820.5714173228346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2858267716537,&quot;left&quot;:69.67889763779527,&quot;top&quot;:121.84346456692913,&quot;width&quot;:820.5714173228346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2858267716537,&quot;left&quot;:69.67889763779527,&quot;top&quot;:121.84346456692913,&quot;width&quot;:820.5714173228346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9.42858267716537,&quot;left&quot;:69.67889763779527,&quot;top&quot;:121.84346456692913,&quot;width&quot;:820.571417322834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185</Words>
  <Application>Microsoft Office PowerPoint</Application>
  <PresentationFormat>宽屏</PresentationFormat>
  <Paragraphs>32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HGHZ_CNKI</vt:lpstr>
      <vt:lpstr>MiSans Normal</vt:lpstr>
      <vt:lpstr>方正公文小标宋</vt:lpstr>
      <vt:lpstr>兰米大黑</vt:lpstr>
      <vt:lpstr>思源黑体 CN Light</vt:lpstr>
      <vt:lpstr>思源黑体 CN Normal</vt:lpstr>
      <vt:lpstr>微软雅黑</vt:lpstr>
      <vt:lpstr>Arial</vt:lpstr>
      <vt:lpstr>Calibri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A7849</cp:lastModifiedBy>
  <cp:revision>171</cp:revision>
  <dcterms:created xsi:type="dcterms:W3CDTF">2019-06-19T02:08:00Z</dcterms:created>
  <dcterms:modified xsi:type="dcterms:W3CDTF">2024-10-10T01:27:33Z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33C00D95C7304CB1ADFA0E2C285056ED_13</vt:lpwstr>
  </property>
</Properties>
</file>